
<file path=[Content_Types].xml><?xml version="1.0" encoding="utf-8"?>
<Types xmlns="http://schemas.openxmlformats.org/package/2006/content-types">
  <Default Extension="png" ContentType="image/png"/>
  <Default Extension="JPG&amp;ehk=1hIrOmma5iJTHz1mZLlTfA&amp;r=0&amp;pid=OfficeInsert" ContentType="image/jpeg"/>
  <Default Extension="jpg&amp;ehk=L2uefD3" ContentType="image/jpeg"/>
  <Default Extension="png&amp;ehk=bCmQ9xD8iM1Ge76GLIZeuw&amp;r=0&amp;pid=OfficeInsert" ContentType="image/png"/>
  <Default Extension="jpeg" ContentType="image/jpeg"/>
  <Default Extension="rels" ContentType="application/vnd.openxmlformats-package.relationships+xml"/>
  <Default Extension="xml" ContentType="application/xml"/>
  <Default Extension="jpg&amp;ehk=p68mcIiG1crdW0"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286" r:id="rId16"/>
    <p:sldId id="287" r:id="rId17"/>
    <p:sldId id="288" r:id="rId18"/>
    <p:sldId id="289" r:id="rId19"/>
    <p:sldId id="271" r:id="rId20"/>
    <p:sldId id="272" r:id="rId21"/>
    <p:sldId id="290" r:id="rId22"/>
    <p:sldId id="292" r:id="rId23"/>
    <p:sldId id="293"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318"/>
      </p:cViewPr>
      <p:guideLst/>
    </p:cSldViewPr>
  </p:slideViewPr>
  <p:notesTextViewPr>
    <p:cViewPr>
      <p:scale>
        <a:sx n="1" d="1"/>
        <a:sy n="1" d="1"/>
      </p:scale>
      <p:origin x="0" y="0"/>
    </p:cViewPr>
  </p:notesTextViewPr>
  <p:sorterViewPr>
    <p:cViewPr>
      <p:scale>
        <a:sx n="100" d="100"/>
        <a:sy n="100" d="100"/>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B1FC0-A808-4807-ACC3-4040468ADC2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C41C5EA-45E0-46BB-B7EC-0E25AE01E535}">
      <dgm:prSet phldrT="[Text]"/>
      <dgm:spPr/>
      <dgm:t>
        <a:bodyPr/>
        <a:lstStyle/>
        <a:p>
          <a:r>
            <a:rPr lang="en-US" dirty="0"/>
            <a:t>To assist a parent of a nonimmune child to:</a:t>
          </a:r>
        </a:p>
      </dgm:t>
    </dgm:pt>
    <dgm:pt modelId="{207B2A7A-8E15-472E-8F32-A90983B2E1A4}" type="parTrans" cxnId="{7D39CAF8-02C1-4C95-B2AE-FDC632FC1843}">
      <dgm:prSet/>
      <dgm:spPr/>
      <dgm:t>
        <a:bodyPr/>
        <a:lstStyle/>
        <a:p>
          <a:endParaRPr lang="en-US"/>
        </a:p>
      </dgm:t>
    </dgm:pt>
    <dgm:pt modelId="{F5445D8E-0D10-471A-AC72-E930D7457061}" type="sibTrans" cxnId="{7D39CAF8-02C1-4C95-B2AE-FDC632FC1843}">
      <dgm:prSet/>
      <dgm:spPr/>
      <dgm:t>
        <a:bodyPr/>
        <a:lstStyle/>
        <a:p>
          <a:endParaRPr lang="en-US"/>
        </a:p>
      </dgm:t>
    </dgm:pt>
    <dgm:pt modelId="{68A5F40F-E3B7-4C16-8BC4-93FED97C4F39}">
      <dgm:prSet phldrT="[Text]"/>
      <dgm:spPr/>
      <dgm:t>
        <a:bodyPr/>
        <a:lstStyle/>
        <a:p>
          <a:r>
            <a:rPr lang="en-US" dirty="0"/>
            <a:t>Recognize the symptoms of VPD’s</a:t>
          </a:r>
        </a:p>
      </dgm:t>
    </dgm:pt>
    <dgm:pt modelId="{EC113C86-41F3-420A-9D69-0696E2898DCA}" type="parTrans" cxnId="{CF27FBED-7317-45E0-B02A-2B5E84CAA316}">
      <dgm:prSet/>
      <dgm:spPr/>
      <dgm:t>
        <a:bodyPr/>
        <a:lstStyle/>
        <a:p>
          <a:endParaRPr lang="en-US"/>
        </a:p>
      </dgm:t>
    </dgm:pt>
    <dgm:pt modelId="{2309670E-E1C6-4394-BE32-6B581DE4F119}" type="sibTrans" cxnId="{CF27FBED-7317-45E0-B02A-2B5E84CAA316}">
      <dgm:prSet/>
      <dgm:spPr/>
      <dgm:t>
        <a:bodyPr/>
        <a:lstStyle/>
        <a:p>
          <a:endParaRPr lang="en-US"/>
        </a:p>
      </dgm:t>
    </dgm:pt>
    <dgm:pt modelId="{21D8C561-88DD-4E89-A544-0A3287773F6D}">
      <dgm:prSet phldrT="[Text]"/>
      <dgm:spPr/>
      <dgm:t>
        <a:bodyPr/>
        <a:lstStyle/>
        <a:p>
          <a:r>
            <a:rPr lang="en-US" dirty="0"/>
            <a:t>Protect children who contract a VPD’s</a:t>
          </a:r>
        </a:p>
      </dgm:t>
    </dgm:pt>
    <dgm:pt modelId="{A7791FD2-610E-42E3-B4ED-4F5721F2D16C}" type="parTrans" cxnId="{AA36779C-E24B-4C47-A141-1FF886C5C6CC}">
      <dgm:prSet/>
      <dgm:spPr/>
      <dgm:t>
        <a:bodyPr/>
        <a:lstStyle/>
        <a:p>
          <a:endParaRPr lang="en-US"/>
        </a:p>
      </dgm:t>
    </dgm:pt>
    <dgm:pt modelId="{6F9BCBD3-C554-4F10-800B-8A1DB5C4119C}" type="sibTrans" cxnId="{AA36779C-E24B-4C47-A141-1FF886C5C6CC}">
      <dgm:prSet/>
      <dgm:spPr/>
      <dgm:t>
        <a:bodyPr/>
        <a:lstStyle/>
        <a:p>
          <a:endParaRPr lang="en-US"/>
        </a:p>
      </dgm:t>
    </dgm:pt>
    <dgm:pt modelId="{11CCD828-A18E-4204-B673-8DD13D91F88A}">
      <dgm:prSet phldrT="[Text]"/>
      <dgm:spPr/>
      <dgm:t>
        <a:bodyPr/>
        <a:lstStyle/>
        <a:p>
          <a:r>
            <a:rPr lang="en-US" dirty="0"/>
            <a:t>Prevent the spread of VPD’s</a:t>
          </a:r>
        </a:p>
      </dgm:t>
    </dgm:pt>
    <dgm:pt modelId="{D0691672-AFD9-43B9-87A6-61FCD23F23F0}" type="parTrans" cxnId="{361C4ACB-C1DD-455D-A346-8867D48B9F24}">
      <dgm:prSet/>
      <dgm:spPr/>
      <dgm:t>
        <a:bodyPr/>
        <a:lstStyle/>
        <a:p>
          <a:endParaRPr lang="en-US"/>
        </a:p>
      </dgm:t>
    </dgm:pt>
    <dgm:pt modelId="{B375E032-C9D4-4CAF-A57D-A21C3D883111}" type="sibTrans" cxnId="{361C4ACB-C1DD-455D-A346-8867D48B9F24}">
      <dgm:prSet/>
      <dgm:spPr/>
      <dgm:t>
        <a:bodyPr/>
        <a:lstStyle/>
        <a:p>
          <a:endParaRPr lang="en-US"/>
        </a:p>
      </dgm:t>
    </dgm:pt>
    <dgm:pt modelId="{DA56885D-982B-4DBC-BF23-781881A8EBBE}" type="pres">
      <dgm:prSet presAssocID="{E0CB1FC0-A808-4807-ACC3-4040468ADC25}" presName="Name0" presStyleCnt="0">
        <dgm:presLayoutVars>
          <dgm:dir/>
          <dgm:resizeHandles val="exact"/>
        </dgm:presLayoutVars>
      </dgm:prSet>
      <dgm:spPr/>
    </dgm:pt>
    <dgm:pt modelId="{BFAE2DD9-C60A-474D-B2B9-0B169DE815F8}" type="pres">
      <dgm:prSet presAssocID="{E0CB1FC0-A808-4807-ACC3-4040468ADC25}" presName="cycle" presStyleCnt="0"/>
      <dgm:spPr/>
    </dgm:pt>
    <dgm:pt modelId="{7E23B169-9423-43A4-A666-F36451ECABDD}" type="pres">
      <dgm:prSet presAssocID="{4C41C5EA-45E0-46BB-B7EC-0E25AE01E535}" presName="nodeFirstNode" presStyleLbl="node1" presStyleIdx="0" presStyleCnt="4">
        <dgm:presLayoutVars>
          <dgm:bulletEnabled val="1"/>
        </dgm:presLayoutVars>
      </dgm:prSet>
      <dgm:spPr/>
    </dgm:pt>
    <dgm:pt modelId="{AAA1DCCF-2172-46B6-A7CE-575DC6ABB923}" type="pres">
      <dgm:prSet presAssocID="{F5445D8E-0D10-471A-AC72-E930D7457061}" presName="sibTransFirstNode" presStyleLbl="bgShp" presStyleIdx="0" presStyleCnt="1"/>
      <dgm:spPr/>
    </dgm:pt>
    <dgm:pt modelId="{A3510D63-3ED5-417D-899C-B970A24CAFF5}" type="pres">
      <dgm:prSet presAssocID="{68A5F40F-E3B7-4C16-8BC4-93FED97C4F39}" presName="nodeFollowingNodes" presStyleLbl="node1" presStyleIdx="1" presStyleCnt="4">
        <dgm:presLayoutVars>
          <dgm:bulletEnabled val="1"/>
        </dgm:presLayoutVars>
      </dgm:prSet>
      <dgm:spPr/>
    </dgm:pt>
    <dgm:pt modelId="{C89D6F58-675F-4EF1-8687-85F7099AE22E}" type="pres">
      <dgm:prSet presAssocID="{21D8C561-88DD-4E89-A544-0A3287773F6D}" presName="nodeFollowingNodes" presStyleLbl="node1" presStyleIdx="2" presStyleCnt="4">
        <dgm:presLayoutVars>
          <dgm:bulletEnabled val="1"/>
        </dgm:presLayoutVars>
      </dgm:prSet>
      <dgm:spPr/>
    </dgm:pt>
    <dgm:pt modelId="{2AF17C23-DD2D-4E0B-B6EB-6D9EE6C56E6D}" type="pres">
      <dgm:prSet presAssocID="{11CCD828-A18E-4204-B673-8DD13D91F88A}" presName="nodeFollowingNodes" presStyleLbl="node1" presStyleIdx="3" presStyleCnt="4">
        <dgm:presLayoutVars>
          <dgm:bulletEnabled val="1"/>
        </dgm:presLayoutVars>
      </dgm:prSet>
      <dgm:spPr/>
    </dgm:pt>
  </dgm:ptLst>
  <dgm:cxnLst>
    <dgm:cxn modelId="{9EF5993F-0C97-48B4-9131-579ED130CCFD}" type="presOf" srcId="{11CCD828-A18E-4204-B673-8DD13D91F88A}" destId="{2AF17C23-DD2D-4E0B-B6EB-6D9EE6C56E6D}" srcOrd="0" destOrd="0" presId="urn:microsoft.com/office/officeart/2005/8/layout/cycle3"/>
    <dgm:cxn modelId="{D136F77E-A18F-48BE-8360-9F07E054C4CD}" type="presOf" srcId="{68A5F40F-E3B7-4C16-8BC4-93FED97C4F39}" destId="{A3510D63-3ED5-417D-899C-B970A24CAFF5}" srcOrd="0" destOrd="0" presId="urn:microsoft.com/office/officeart/2005/8/layout/cycle3"/>
    <dgm:cxn modelId="{D49DAA81-2FF1-4F12-8DBF-AA3AE331FBB9}" type="presOf" srcId="{4C41C5EA-45E0-46BB-B7EC-0E25AE01E535}" destId="{7E23B169-9423-43A4-A666-F36451ECABDD}" srcOrd="0" destOrd="0" presId="urn:microsoft.com/office/officeart/2005/8/layout/cycle3"/>
    <dgm:cxn modelId="{D5F5A394-BCE3-4573-A4B0-ECA651C48C73}" type="presOf" srcId="{21D8C561-88DD-4E89-A544-0A3287773F6D}" destId="{C89D6F58-675F-4EF1-8687-85F7099AE22E}" srcOrd="0" destOrd="0" presId="urn:microsoft.com/office/officeart/2005/8/layout/cycle3"/>
    <dgm:cxn modelId="{AA36779C-E24B-4C47-A141-1FF886C5C6CC}" srcId="{E0CB1FC0-A808-4807-ACC3-4040468ADC25}" destId="{21D8C561-88DD-4E89-A544-0A3287773F6D}" srcOrd="2" destOrd="0" parTransId="{A7791FD2-610E-42E3-B4ED-4F5721F2D16C}" sibTransId="{6F9BCBD3-C554-4F10-800B-8A1DB5C4119C}"/>
    <dgm:cxn modelId="{DAF326B3-81FE-479A-B511-B19EA669C9F6}" type="presOf" srcId="{E0CB1FC0-A808-4807-ACC3-4040468ADC25}" destId="{DA56885D-982B-4DBC-BF23-781881A8EBBE}" srcOrd="0" destOrd="0" presId="urn:microsoft.com/office/officeart/2005/8/layout/cycle3"/>
    <dgm:cxn modelId="{361C4ACB-C1DD-455D-A346-8867D48B9F24}" srcId="{E0CB1FC0-A808-4807-ACC3-4040468ADC25}" destId="{11CCD828-A18E-4204-B673-8DD13D91F88A}" srcOrd="3" destOrd="0" parTransId="{D0691672-AFD9-43B9-87A6-61FCD23F23F0}" sibTransId="{B375E032-C9D4-4CAF-A57D-A21C3D883111}"/>
    <dgm:cxn modelId="{CF27FBED-7317-45E0-B02A-2B5E84CAA316}" srcId="{E0CB1FC0-A808-4807-ACC3-4040468ADC25}" destId="{68A5F40F-E3B7-4C16-8BC4-93FED97C4F39}" srcOrd="1" destOrd="0" parTransId="{EC113C86-41F3-420A-9D69-0696E2898DCA}" sibTransId="{2309670E-E1C6-4394-BE32-6B581DE4F119}"/>
    <dgm:cxn modelId="{9438FDF1-F8CD-4B53-91A5-435AF18AFC7A}" type="presOf" srcId="{F5445D8E-0D10-471A-AC72-E930D7457061}" destId="{AAA1DCCF-2172-46B6-A7CE-575DC6ABB923}" srcOrd="0" destOrd="0" presId="urn:microsoft.com/office/officeart/2005/8/layout/cycle3"/>
    <dgm:cxn modelId="{7D39CAF8-02C1-4C95-B2AE-FDC632FC1843}" srcId="{E0CB1FC0-A808-4807-ACC3-4040468ADC25}" destId="{4C41C5EA-45E0-46BB-B7EC-0E25AE01E535}" srcOrd="0" destOrd="0" parTransId="{207B2A7A-8E15-472E-8F32-A90983B2E1A4}" sibTransId="{F5445D8E-0D10-471A-AC72-E930D7457061}"/>
    <dgm:cxn modelId="{F772F045-75B0-4BC6-BE72-A6B31BA8A559}" type="presParOf" srcId="{DA56885D-982B-4DBC-BF23-781881A8EBBE}" destId="{BFAE2DD9-C60A-474D-B2B9-0B169DE815F8}" srcOrd="0" destOrd="0" presId="urn:microsoft.com/office/officeart/2005/8/layout/cycle3"/>
    <dgm:cxn modelId="{E31773C7-CE2B-4C0C-856F-34D0980A86CA}" type="presParOf" srcId="{BFAE2DD9-C60A-474D-B2B9-0B169DE815F8}" destId="{7E23B169-9423-43A4-A666-F36451ECABDD}" srcOrd="0" destOrd="0" presId="urn:microsoft.com/office/officeart/2005/8/layout/cycle3"/>
    <dgm:cxn modelId="{B1DA5680-D30C-41A1-AF17-1A6A0CB0551B}" type="presParOf" srcId="{BFAE2DD9-C60A-474D-B2B9-0B169DE815F8}" destId="{AAA1DCCF-2172-46B6-A7CE-575DC6ABB923}" srcOrd="1" destOrd="0" presId="urn:microsoft.com/office/officeart/2005/8/layout/cycle3"/>
    <dgm:cxn modelId="{1FB2BE14-4A6B-4115-8DC7-3154AFC072E7}" type="presParOf" srcId="{BFAE2DD9-C60A-474D-B2B9-0B169DE815F8}" destId="{A3510D63-3ED5-417D-899C-B970A24CAFF5}" srcOrd="2" destOrd="0" presId="urn:microsoft.com/office/officeart/2005/8/layout/cycle3"/>
    <dgm:cxn modelId="{CC8E1207-C7F9-440E-B369-ED251324AFC4}" type="presParOf" srcId="{BFAE2DD9-C60A-474D-B2B9-0B169DE815F8}" destId="{C89D6F58-675F-4EF1-8687-85F7099AE22E}" srcOrd="3" destOrd="0" presId="urn:microsoft.com/office/officeart/2005/8/layout/cycle3"/>
    <dgm:cxn modelId="{97D26DF0-92D5-476C-832F-17988EAD05C5}" type="presParOf" srcId="{BFAE2DD9-C60A-474D-B2B9-0B169DE815F8}" destId="{2AF17C23-DD2D-4E0B-B6EB-6D9EE6C56E6D}"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B25F4A-50CC-4319-A7D7-A970407EF9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5A1FEBC1-D61D-4BF8-821C-D12D12C5AA86}">
      <dgm:prSet phldrT="[Text]"/>
      <dgm:spPr/>
      <dgm:t>
        <a:bodyPr/>
        <a:lstStyle/>
        <a:p>
          <a:r>
            <a:rPr lang="en-US" dirty="0"/>
            <a:t>5 days to establish</a:t>
          </a:r>
        </a:p>
      </dgm:t>
    </dgm:pt>
    <dgm:pt modelId="{E818504C-C497-4BDC-83C2-ACADE22B718E}" type="parTrans" cxnId="{4807C3DD-2F4E-4B6E-9139-FD96E7EA9810}">
      <dgm:prSet/>
      <dgm:spPr/>
      <dgm:t>
        <a:bodyPr/>
        <a:lstStyle/>
        <a:p>
          <a:endParaRPr lang="en-US"/>
        </a:p>
      </dgm:t>
    </dgm:pt>
    <dgm:pt modelId="{039588B4-A4AE-4667-9E55-2CFA1532848A}" type="sibTrans" cxnId="{4807C3DD-2F4E-4B6E-9139-FD96E7EA9810}">
      <dgm:prSet/>
      <dgm:spPr/>
      <dgm:t>
        <a:bodyPr/>
        <a:lstStyle/>
        <a:p>
          <a:endParaRPr lang="en-US"/>
        </a:p>
      </dgm:t>
    </dgm:pt>
    <dgm:pt modelId="{4209CA59-A960-444F-933A-7FEA8E352926}">
      <dgm:prSet phldrT="[Text]"/>
      <dgm:spPr/>
      <dgm:t>
        <a:bodyPr/>
        <a:lstStyle/>
        <a:p>
          <a:r>
            <a:rPr lang="en-US" dirty="0"/>
            <a:t>5 days for written notice</a:t>
          </a:r>
        </a:p>
      </dgm:t>
    </dgm:pt>
    <dgm:pt modelId="{EFD8E514-63C4-4829-AF25-E72ADD30EA89}" type="parTrans" cxnId="{7DA4B6AD-8CBE-45E9-9C38-1F8203930FB1}">
      <dgm:prSet/>
      <dgm:spPr/>
      <dgm:t>
        <a:bodyPr/>
        <a:lstStyle/>
        <a:p>
          <a:endParaRPr lang="en-US"/>
        </a:p>
      </dgm:t>
    </dgm:pt>
    <dgm:pt modelId="{44143B0D-726C-4CC0-8E48-0BA5BA5BDF19}" type="sibTrans" cxnId="{7DA4B6AD-8CBE-45E9-9C38-1F8203930FB1}">
      <dgm:prSet/>
      <dgm:spPr/>
      <dgm:t>
        <a:bodyPr/>
        <a:lstStyle/>
        <a:p>
          <a:endParaRPr lang="en-US"/>
        </a:p>
      </dgm:t>
    </dgm:pt>
    <dgm:pt modelId="{09ED055F-923D-450F-938B-0C5EB1900C1A}">
      <dgm:prSet phldrT="[Text]"/>
      <dgm:spPr/>
      <dgm:t>
        <a:bodyPr/>
        <a:lstStyle/>
        <a:p>
          <a:r>
            <a:rPr lang="en-US" dirty="0"/>
            <a:t>21 days start when the student is put on conditional enrollment</a:t>
          </a:r>
        </a:p>
      </dgm:t>
    </dgm:pt>
    <dgm:pt modelId="{CE2F7BB6-F029-4071-8D76-B7EFDE617F89}" type="parTrans" cxnId="{165A27F7-70B1-45B0-B9BB-2EF16C47415D}">
      <dgm:prSet/>
      <dgm:spPr/>
      <dgm:t>
        <a:bodyPr/>
        <a:lstStyle/>
        <a:p>
          <a:endParaRPr lang="en-US"/>
        </a:p>
      </dgm:t>
    </dgm:pt>
    <dgm:pt modelId="{21031937-03C9-4D05-B6C5-792D7E99BCAC}" type="sibTrans" cxnId="{165A27F7-70B1-45B0-B9BB-2EF16C47415D}">
      <dgm:prSet/>
      <dgm:spPr/>
      <dgm:t>
        <a:bodyPr/>
        <a:lstStyle/>
        <a:p>
          <a:endParaRPr lang="en-US"/>
        </a:p>
      </dgm:t>
    </dgm:pt>
    <dgm:pt modelId="{CE072DC8-5820-46F1-85E5-583A75E27795}" type="pres">
      <dgm:prSet presAssocID="{D2B25F4A-50CC-4319-A7D7-A970407EF9A5}" presName="rootnode" presStyleCnt="0">
        <dgm:presLayoutVars>
          <dgm:chMax/>
          <dgm:chPref/>
          <dgm:dir/>
          <dgm:animLvl val="lvl"/>
        </dgm:presLayoutVars>
      </dgm:prSet>
      <dgm:spPr/>
    </dgm:pt>
    <dgm:pt modelId="{0B06E55B-CD4B-48F0-8EE4-35B812CD9796}" type="pres">
      <dgm:prSet presAssocID="{5A1FEBC1-D61D-4BF8-821C-D12D12C5AA86}" presName="composite" presStyleCnt="0"/>
      <dgm:spPr/>
    </dgm:pt>
    <dgm:pt modelId="{2911CFCD-1B4A-433B-8482-9975B553BAE8}" type="pres">
      <dgm:prSet presAssocID="{5A1FEBC1-D61D-4BF8-821C-D12D12C5AA86}" presName="LShape" presStyleLbl="alignNode1" presStyleIdx="0" presStyleCnt="5"/>
      <dgm:spPr/>
    </dgm:pt>
    <dgm:pt modelId="{82B988E0-F038-4A57-85A7-E9307577C78F}" type="pres">
      <dgm:prSet presAssocID="{5A1FEBC1-D61D-4BF8-821C-D12D12C5AA86}" presName="ParentText" presStyleLbl="revTx" presStyleIdx="0" presStyleCnt="3">
        <dgm:presLayoutVars>
          <dgm:chMax val="0"/>
          <dgm:chPref val="0"/>
          <dgm:bulletEnabled val="1"/>
        </dgm:presLayoutVars>
      </dgm:prSet>
      <dgm:spPr/>
    </dgm:pt>
    <dgm:pt modelId="{3A5DCEB3-ECE9-43F0-B205-518ACB28C236}" type="pres">
      <dgm:prSet presAssocID="{5A1FEBC1-D61D-4BF8-821C-D12D12C5AA86}" presName="Triangle" presStyleLbl="alignNode1" presStyleIdx="1" presStyleCnt="5"/>
      <dgm:spPr/>
    </dgm:pt>
    <dgm:pt modelId="{72C0337D-E368-468F-829C-7A15694EE8DE}" type="pres">
      <dgm:prSet presAssocID="{039588B4-A4AE-4667-9E55-2CFA1532848A}" presName="sibTrans" presStyleCnt="0"/>
      <dgm:spPr/>
    </dgm:pt>
    <dgm:pt modelId="{C117270D-C87D-41BC-B554-680C3BFFFD66}" type="pres">
      <dgm:prSet presAssocID="{039588B4-A4AE-4667-9E55-2CFA1532848A}" presName="space" presStyleCnt="0"/>
      <dgm:spPr/>
    </dgm:pt>
    <dgm:pt modelId="{BC75C0F5-3B2A-4B28-AC21-0D725DFE9B13}" type="pres">
      <dgm:prSet presAssocID="{4209CA59-A960-444F-933A-7FEA8E352926}" presName="composite" presStyleCnt="0"/>
      <dgm:spPr/>
    </dgm:pt>
    <dgm:pt modelId="{76A78927-9113-428F-A5D6-1DD54720A733}" type="pres">
      <dgm:prSet presAssocID="{4209CA59-A960-444F-933A-7FEA8E352926}" presName="LShape" presStyleLbl="alignNode1" presStyleIdx="2" presStyleCnt="5"/>
      <dgm:spPr/>
    </dgm:pt>
    <dgm:pt modelId="{7ACCEFD1-6A21-4DF0-A7B5-DA20EA65AE4F}" type="pres">
      <dgm:prSet presAssocID="{4209CA59-A960-444F-933A-7FEA8E352926}" presName="ParentText" presStyleLbl="revTx" presStyleIdx="1" presStyleCnt="3">
        <dgm:presLayoutVars>
          <dgm:chMax val="0"/>
          <dgm:chPref val="0"/>
          <dgm:bulletEnabled val="1"/>
        </dgm:presLayoutVars>
      </dgm:prSet>
      <dgm:spPr/>
    </dgm:pt>
    <dgm:pt modelId="{6012A555-319E-4C54-849A-1D774E29EAED}" type="pres">
      <dgm:prSet presAssocID="{4209CA59-A960-444F-933A-7FEA8E352926}" presName="Triangle" presStyleLbl="alignNode1" presStyleIdx="3" presStyleCnt="5"/>
      <dgm:spPr/>
    </dgm:pt>
    <dgm:pt modelId="{79EE9BBD-63DF-4C54-A3F5-4E3C4567C241}" type="pres">
      <dgm:prSet presAssocID="{44143B0D-726C-4CC0-8E48-0BA5BA5BDF19}" presName="sibTrans" presStyleCnt="0"/>
      <dgm:spPr/>
    </dgm:pt>
    <dgm:pt modelId="{5C82A1AB-369C-4833-BAED-A5C9BE08753A}" type="pres">
      <dgm:prSet presAssocID="{44143B0D-726C-4CC0-8E48-0BA5BA5BDF19}" presName="space" presStyleCnt="0"/>
      <dgm:spPr/>
    </dgm:pt>
    <dgm:pt modelId="{DB11167D-063B-4FF5-8DB7-65AF4A94828A}" type="pres">
      <dgm:prSet presAssocID="{09ED055F-923D-450F-938B-0C5EB1900C1A}" presName="composite" presStyleCnt="0"/>
      <dgm:spPr/>
    </dgm:pt>
    <dgm:pt modelId="{5A962DB1-D4E1-4E17-902A-335064065C18}" type="pres">
      <dgm:prSet presAssocID="{09ED055F-923D-450F-938B-0C5EB1900C1A}" presName="LShape" presStyleLbl="alignNode1" presStyleIdx="4" presStyleCnt="5"/>
      <dgm:spPr/>
    </dgm:pt>
    <dgm:pt modelId="{50EA4EFF-37D3-48FD-88AC-40B03E5271B3}" type="pres">
      <dgm:prSet presAssocID="{09ED055F-923D-450F-938B-0C5EB1900C1A}" presName="ParentText" presStyleLbl="revTx" presStyleIdx="2" presStyleCnt="3">
        <dgm:presLayoutVars>
          <dgm:chMax val="0"/>
          <dgm:chPref val="0"/>
          <dgm:bulletEnabled val="1"/>
        </dgm:presLayoutVars>
      </dgm:prSet>
      <dgm:spPr/>
    </dgm:pt>
  </dgm:ptLst>
  <dgm:cxnLst>
    <dgm:cxn modelId="{F7027A2D-34F0-42C1-A8D1-41EEE2145130}" type="presOf" srcId="{09ED055F-923D-450F-938B-0C5EB1900C1A}" destId="{50EA4EFF-37D3-48FD-88AC-40B03E5271B3}" srcOrd="0" destOrd="0" presId="urn:microsoft.com/office/officeart/2009/3/layout/StepUpProcess"/>
    <dgm:cxn modelId="{6FA35533-D7D7-4D4A-B004-586E54A82624}" type="presOf" srcId="{D2B25F4A-50CC-4319-A7D7-A970407EF9A5}" destId="{CE072DC8-5820-46F1-85E5-583A75E27795}" srcOrd="0" destOrd="0" presId="urn:microsoft.com/office/officeart/2009/3/layout/StepUpProcess"/>
    <dgm:cxn modelId="{AE43193C-173E-40D2-AE07-5A2AD381F3BC}" type="presOf" srcId="{5A1FEBC1-D61D-4BF8-821C-D12D12C5AA86}" destId="{82B988E0-F038-4A57-85A7-E9307577C78F}" srcOrd="0" destOrd="0" presId="urn:microsoft.com/office/officeart/2009/3/layout/StepUpProcess"/>
    <dgm:cxn modelId="{7DA4B6AD-8CBE-45E9-9C38-1F8203930FB1}" srcId="{D2B25F4A-50CC-4319-A7D7-A970407EF9A5}" destId="{4209CA59-A960-444F-933A-7FEA8E352926}" srcOrd="1" destOrd="0" parTransId="{EFD8E514-63C4-4829-AF25-E72ADD30EA89}" sibTransId="{44143B0D-726C-4CC0-8E48-0BA5BA5BDF19}"/>
    <dgm:cxn modelId="{4807C3DD-2F4E-4B6E-9139-FD96E7EA9810}" srcId="{D2B25F4A-50CC-4319-A7D7-A970407EF9A5}" destId="{5A1FEBC1-D61D-4BF8-821C-D12D12C5AA86}" srcOrd="0" destOrd="0" parTransId="{E818504C-C497-4BDC-83C2-ACADE22B718E}" sibTransId="{039588B4-A4AE-4667-9E55-2CFA1532848A}"/>
    <dgm:cxn modelId="{1082EDF4-4D99-4A9C-B815-6CDDAA0756C0}" type="presOf" srcId="{4209CA59-A960-444F-933A-7FEA8E352926}" destId="{7ACCEFD1-6A21-4DF0-A7B5-DA20EA65AE4F}" srcOrd="0" destOrd="0" presId="urn:microsoft.com/office/officeart/2009/3/layout/StepUpProcess"/>
    <dgm:cxn modelId="{165A27F7-70B1-45B0-B9BB-2EF16C47415D}" srcId="{D2B25F4A-50CC-4319-A7D7-A970407EF9A5}" destId="{09ED055F-923D-450F-938B-0C5EB1900C1A}" srcOrd="2" destOrd="0" parTransId="{CE2F7BB6-F029-4071-8D76-B7EFDE617F89}" sibTransId="{21031937-03C9-4D05-B6C5-792D7E99BCAC}"/>
    <dgm:cxn modelId="{53714AD9-7964-4C3A-9EAC-17A9144AD366}" type="presParOf" srcId="{CE072DC8-5820-46F1-85E5-583A75E27795}" destId="{0B06E55B-CD4B-48F0-8EE4-35B812CD9796}" srcOrd="0" destOrd="0" presId="urn:microsoft.com/office/officeart/2009/3/layout/StepUpProcess"/>
    <dgm:cxn modelId="{966F5824-1F3F-4FE2-AA60-40F11DFC1B68}" type="presParOf" srcId="{0B06E55B-CD4B-48F0-8EE4-35B812CD9796}" destId="{2911CFCD-1B4A-433B-8482-9975B553BAE8}" srcOrd="0" destOrd="0" presId="urn:microsoft.com/office/officeart/2009/3/layout/StepUpProcess"/>
    <dgm:cxn modelId="{BCEF8AB8-F9DB-48B5-A1D0-761D41FF8FB4}" type="presParOf" srcId="{0B06E55B-CD4B-48F0-8EE4-35B812CD9796}" destId="{82B988E0-F038-4A57-85A7-E9307577C78F}" srcOrd="1" destOrd="0" presId="urn:microsoft.com/office/officeart/2009/3/layout/StepUpProcess"/>
    <dgm:cxn modelId="{2C4DC09C-E298-423A-A83F-553F0FD05187}" type="presParOf" srcId="{0B06E55B-CD4B-48F0-8EE4-35B812CD9796}" destId="{3A5DCEB3-ECE9-43F0-B205-518ACB28C236}" srcOrd="2" destOrd="0" presId="urn:microsoft.com/office/officeart/2009/3/layout/StepUpProcess"/>
    <dgm:cxn modelId="{93AC6280-4598-49E7-A0E4-793172D874B8}" type="presParOf" srcId="{CE072DC8-5820-46F1-85E5-583A75E27795}" destId="{72C0337D-E368-468F-829C-7A15694EE8DE}" srcOrd="1" destOrd="0" presId="urn:microsoft.com/office/officeart/2009/3/layout/StepUpProcess"/>
    <dgm:cxn modelId="{F833F5DD-73BE-452C-93FB-981820D59DCE}" type="presParOf" srcId="{72C0337D-E368-468F-829C-7A15694EE8DE}" destId="{C117270D-C87D-41BC-B554-680C3BFFFD66}" srcOrd="0" destOrd="0" presId="urn:microsoft.com/office/officeart/2009/3/layout/StepUpProcess"/>
    <dgm:cxn modelId="{1F44EB7E-8F81-4DBF-A097-C121608CDA27}" type="presParOf" srcId="{CE072DC8-5820-46F1-85E5-583A75E27795}" destId="{BC75C0F5-3B2A-4B28-AC21-0D725DFE9B13}" srcOrd="2" destOrd="0" presId="urn:microsoft.com/office/officeart/2009/3/layout/StepUpProcess"/>
    <dgm:cxn modelId="{F884284F-3E5B-469E-BC4A-1FC60F8C87EE}" type="presParOf" srcId="{BC75C0F5-3B2A-4B28-AC21-0D725DFE9B13}" destId="{76A78927-9113-428F-A5D6-1DD54720A733}" srcOrd="0" destOrd="0" presId="urn:microsoft.com/office/officeart/2009/3/layout/StepUpProcess"/>
    <dgm:cxn modelId="{07B24166-C15C-4E84-9039-27E8685DD710}" type="presParOf" srcId="{BC75C0F5-3B2A-4B28-AC21-0D725DFE9B13}" destId="{7ACCEFD1-6A21-4DF0-A7B5-DA20EA65AE4F}" srcOrd="1" destOrd="0" presId="urn:microsoft.com/office/officeart/2009/3/layout/StepUpProcess"/>
    <dgm:cxn modelId="{2B70925A-3D3C-4B4E-ABA3-502F920566E8}" type="presParOf" srcId="{BC75C0F5-3B2A-4B28-AC21-0D725DFE9B13}" destId="{6012A555-319E-4C54-849A-1D774E29EAED}" srcOrd="2" destOrd="0" presId="urn:microsoft.com/office/officeart/2009/3/layout/StepUpProcess"/>
    <dgm:cxn modelId="{5C684B7B-42A1-4943-93F1-5BBA61D1A3E3}" type="presParOf" srcId="{CE072DC8-5820-46F1-85E5-583A75E27795}" destId="{79EE9BBD-63DF-4C54-A3F5-4E3C4567C241}" srcOrd="3" destOrd="0" presId="urn:microsoft.com/office/officeart/2009/3/layout/StepUpProcess"/>
    <dgm:cxn modelId="{80D1598B-8C78-45E4-BD61-D75F76E65EA5}" type="presParOf" srcId="{79EE9BBD-63DF-4C54-A3F5-4E3C4567C241}" destId="{5C82A1AB-369C-4833-BAED-A5C9BE08753A}" srcOrd="0" destOrd="0" presId="urn:microsoft.com/office/officeart/2009/3/layout/StepUpProcess"/>
    <dgm:cxn modelId="{BBB839B0-B520-4E8B-AEF6-C8FE0B278B6A}" type="presParOf" srcId="{CE072DC8-5820-46F1-85E5-583A75E27795}" destId="{DB11167D-063B-4FF5-8DB7-65AF4A94828A}" srcOrd="4" destOrd="0" presId="urn:microsoft.com/office/officeart/2009/3/layout/StepUpProcess"/>
    <dgm:cxn modelId="{5A0B620D-18CD-4E2C-83FC-A417DEE58DDC}" type="presParOf" srcId="{DB11167D-063B-4FF5-8DB7-65AF4A94828A}" destId="{5A962DB1-D4E1-4E17-902A-335064065C18}" srcOrd="0" destOrd="0" presId="urn:microsoft.com/office/officeart/2009/3/layout/StepUpProcess"/>
    <dgm:cxn modelId="{F1D80C61-C99B-45B2-90DD-5506594AF51B}" type="presParOf" srcId="{DB11167D-063B-4FF5-8DB7-65AF4A94828A}" destId="{50EA4EFF-37D3-48FD-88AC-40B03E5271B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701104-3BFD-4BC2-8A2F-2BAAD383654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8D2C675-61BD-405C-BC7B-7A23D001B0E5}">
      <dgm:prSet phldrT="[Text]"/>
      <dgm:spPr/>
      <dgm:t>
        <a:bodyPr/>
        <a:lstStyle/>
        <a:p>
          <a:r>
            <a:rPr lang="en-US" dirty="0"/>
            <a:t>Hepatitis Outbreak</a:t>
          </a:r>
        </a:p>
      </dgm:t>
    </dgm:pt>
    <dgm:pt modelId="{A04686EE-28C4-44F8-A713-51D298EF630E}" type="parTrans" cxnId="{60902893-BB78-4AD4-BAF1-434AF6FF5A76}">
      <dgm:prSet/>
      <dgm:spPr/>
      <dgm:t>
        <a:bodyPr/>
        <a:lstStyle/>
        <a:p>
          <a:endParaRPr lang="en-US"/>
        </a:p>
      </dgm:t>
    </dgm:pt>
    <dgm:pt modelId="{87A556A7-0168-4ABF-8912-ACA733A1419B}" type="sibTrans" cxnId="{60902893-BB78-4AD4-BAF1-434AF6FF5A76}">
      <dgm:prSet/>
      <dgm:spPr/>
      <dgm:t>
        <a:bodyPr/>
        <a:lstStyle/>
        <a:p>
          <a:endParaRPr lang="en-US"/>
        </a:p>
      </dgm:t>
    </dgm:pt>
    <dgm:pt modelId="{93248103-AC8E-44F9-A46B-0F5E02162A7F}">
      <dgm:prSet phldrT="[Text]"/>
      <dgm:spPr/>
      <dgm:t>
        <a:bodyPr/>
        <a:lstStyle/>
        <a:p>
          <a:r>
            <a:rPr lang="en-US" dirty="0"/>
            <a:t>Contact Tracing</a:t>
          </a:r>
        </a:p>
        <a:p>
          <a:r>
            <a:rPr lang="en-US" dirty="0"/>
            <a:t>Sequencing across boarders / relationships</a:t>
          </a:r>
        </a:p>
      </dgm:t>
    </dgm:pt>
    <dgm:pt modelId="{7C4705E9-A812-4783-8D8D-20F79DBFBAB0}" type="parTrans" cxnId="{7014740B-DD30-465B-8DA5-798EB4D3BEC6}">
      <dgm:prSet/>
      <dgm:spPr/>
      <dgm:t>
        <a:bodyPr/>
        <a:lstStyle/>
        <a:p>
          <a:endParaRPr lang="en-US"/>
        </a:p>
      </dgm:t>
    </dgm:pt>
    <dgm:pt modelId="{8DCFC319-A02F-49B4-9F96-2A54756BAC96}" type="sibTrans" cxnId="{7014740B-DD30-465B-8DA5-798EB4D3BEC6}">
      <dgm:prSet/>
      <dgm:spPr/>
      <dgm:t>
        <a:bodyPr/>
        <a:lstStyle/>
        <a:p>
          <a:endParaRPr lang="en-US"/>
        </a:p>
      </dgm:t>
    </dgm:pt>
    <dgm:pt modelId="{3AF80A3C-05AE-48E5-8C05-FEAE7DC3902E}">
      <dgm:prSet phldrT="[Text]"/>
      <dgm:spPr/>
      <dgm:t>
        <a:bodyPr/>
        <a:lstStyle/>
        <a:p>
          <a:r>
            <a:rPr lang="en-US" dirty="0"/>
            <a:t>Population Control Hepatitis Outbreak</a:t>
          </a:r>
        </a:p>
      </dgm:t>
    </dgm:pt>
    <dgm:pt modelId="{C931223F-36F1-4845-B934-3A5D42C35D7F}" type="parTrans" cxnId="{AA59915C-88C1-4630-AA8D-269CB72BC8F8}">
      <dgm:prSet/>
      <dgm:spPr/>
      <dgm:t>
        <a:bodyPr/>
        <a:lstStyle/>
        <a:p>
          <a:endParaRPr lang="en-US"/>
        </a:p>
      </dgm:t>
    </dgm:pt>
    <dgm:pt modelId="{75A3F389-9FDE-420B-9A7E-7A0316DE434C}" type="sibTrans" cxnId="{AA59915C-88C1-4630-AA8D-269CB72BC8F8}">
      <dgm:prSet/>
      <dgm:spPr/>
      <dgm:t>
        <a:bodyPr/>
        <a:lstStyle/>
        <a:p>
          <a:endParaRPr lang="en-US"/>
        </a:p>
      </dgm:t>
    </dgm:pt>
    <dgm:pt modelId="{76E811E5-265B-4DC3-A2C2-DCA382FFA3B3}">
      <dgm:prSet phldrT="[Text]"/>
      <dgm:spPr/>
      <dgm:t>
        <a:bodyPr/>
        <a:lstStyle/>
        <a:p>
          <a:r>
            <a:rPr lang="en-US" dirty="0"/>
            <a:t>Hep A Vaccine</a:t>
          </a:r>
        </a:p>
        <a:p>
          <a:r>
            <a:rPr lang="en-US" dirty="0" err="1"/>
            <a:t>Twinrix</a:t>
          </a:r>
          <a:endParaRPr lang="en-US" dirty="0"/>
        </a:p>
        <a:p>
          <a:r>
            <a:rPr lang="en-US" dirty="0"/>
            <a:t>Allocation of public health measures</a:t>
          </a:r>
        </a:p>
      </dgm:t>
    </dgm:pt>
    <dgm:pt modelId="{153DA777-6B36-4FF4-B963-86EBD49A8947}" type="parTrans" cxnId="{43770681-8717-47F8-B3B0-304E1857DB2C}">
      <dgm:prSet/>
      <dgm:spPr/>
      <dgm:t>
        <a:bodyPr/>
        <a:lstStyle/>
        <a:p>
          <a:endParaRPr lang="en-US"/>
        </a:p>
      </dgm:t>
    </dgm:pt>
    <dgm:pt modelId="{34E0EEE0-55A7-4348-9C3B-3ED74493FEC4}" type="sibTrans" cxnId="{43770681-8717-47F8-B3B0-304E1857DB2C}">
      <dgm:prSet/>
      <dgm:spPr/>
      <dgm:t>
        <a:bodyPr/>
        <a:lstStyle/>
        <a:p>
          <a:endParaRPr lang="en-US"/>
        </a:p>
      </dgm:t>
    </dgm:pt>
    <dgm:pt modelId="{15D0DE52-361E-4FBC-BE47-C582F62C186E}">
      <dgm:prSet phldrT="[Text]"/>
      <dgm:spPr/>
      <dgm:t>
        <a:bodyPr/>
        <a:lstStyle/>
        <a:p>
          <a:r>
            <a:rPr lang="en-US" dirty="0"/>
            <a:t>Epidemiology</a:t>
          </a:r>
        </a:p>
      </dgm:t>
    </dgm:pt>
    <dgm:pt modelId="{D61F62F1-526B-49BF-9F63-CEA199BB2535}" type="parTrans" cxnId="{6AD43647-012C-4ED7-A0A4-29FDDD4B1521}">
      <dgm:prSet/>
      <dgm:spPr/>
      <dgm:t>
        <a:bodyPr/>
        <a:lstStyle/>
        <a:p>
          <a:endParaRPr lang="en-US"/>
        </a:p>
      </dgm:t>
    </dgm:pt>
    <dgm:pt modelId="{52B11F42-7963-43AF-B022-EDF75913B86E}" type="sibTrans" cxnId="{6AD43647-012C-4ED7-A0A4-29FDDD4B1521}">
      <dgm:prSet/>
      <dgm:spPr/>
      <dgm:t>
        <a:bodyPr/>
        <a:lstStyle/>
        <a:p>
          <a:endParaRPr lang="en-US"/>
        </a:p>
      </dgm:t>
    </dgm:pt>
    <dgm:pt modelId="{ACBB96CA-EC6F-4D73-A39E-DC37FEDD23E5}">
      <dgm:prSet phldrT="[Text]"/>
      <dgm:spPr/>
      <dgm:t>
        <a:bodyPr/>
        <a:lstStyle/>
        <a:p>
          <a:r>
            <a:rPr lang="en-US" dirty="0"/>
            <a:t>Cases including hospitalization, deaths.</a:t>
          </a:r>
        </a:p>
        <a:p>
          <a:r>
            <a:rPr lang="en-US" dirty="0"/>
            <a:t>Measures for vaccinating populations for control</a:t>
          </a:r>
        </a:p>
      </dgm:t>
    </dgm:pt>
    <dgm:pt modelId="{01A57468-0698-4111-A1C9-653E904E96A1}" type="parTrans" cxnId="{EFE287ED-4C2E-419D-9FFC-9C93C2AC6168}">
      <dgm:prSet/>
      <dgm:spPr/>
      <dgm:t>
        <a:bodyPr/>
        <a:lstStyle/>
        <a:p>
          <a:endParaRPr lang="en-US"/>
        </a:p>
      </dgm:t>
    </dgm:pt>
    <dgm:pt modelId="{0358BFCB-AD31-4990-95BF-DA28DECBA59A}" type="sibTrans" cxnId="{EFE287ED-4C2E-419D-9FFC-9C93C2AC6168}">
      <dgm:prSet/>
      <dgm:spPr/>
      <dgm:t>
        <a:bodyPr/>
        <a:lstStyle/>
        <a:p>
          <a:endParaRPr lang="en-US"/>
        </a:p>
      </dgm:t>
    </dgm:pt>
    <dgm:pt modelId="{14AECEC0-DC18-460A-80EC-01EF4D997D32}" type="pres">
      <dgm:prSet presAssocID="{0D701104-3BFD-4BC2-8A2F-2BAAD383654C}" presName="Name0" presStyleCnt="0">
        <dgm:presLayoutVars>
          <dgm:chMax val="5"/>
          <dgm:chPref val="5"/>
          <dgm:dir/>
          <dgm:animLvl val="lvl"/>
        </dgm:presLayoutVars>
      </dgm:prSet>
      <dgm:spPr/>
    </dgm:pt>
    <dgm:pt modelId="{0F474F92-999F-48D8-9023-D52F74FA83EE}" type="pres">
      <dgm:prSet presAssocID="{18D2C675-61BD-405C-BC7B-7A23D001B0E5}" presName="parentText1" presStyleLbl="node1" presStyleIdx="0" presStyleCnt="3">
        <dgm:presLayoutVars>
          <dgm:chMax/>
          <dgm:chPref val="3"/>
          <dgm:bulletEnabled val="1"/>
        </dgm:presLayoutVars>
      </dgm:prSet>
      <dgm:spPr/>
    </dgm:pt>
    <dgm:pt modelId="{8F0192CB-84C7-43EF-8E6F-B13CC6995CEA}" type="pres">
      <dgm:prSet presAssocID="{18D2C675-61BD-405C-BC7B-7A23D001B0E5}" presName="childText1" presStyleLbl="solidAlignAcc1" presStyleIdx="0" presStyleCnt="3">
        <dgm:presLayoutVars>
          <dgm:chMax val="0"/>
          <dgm:chPref val="0"/>
          <dgm:bulletEnabled val="1"/>
        </dgm:presLayoutVars>
      </dgm:prSet>
      <dgm:spPr/>
    </dgm:pt>
    <dgm:pt modelId="{91E6476F-8F97-4C61-AA76-9969656A68D7}" type="pres">
      <dgm:prSet presAssocID="{3AF80A3C-05AE-48E5-8C05-FEAE7DC3902E}" presName="parentText2" presStyleLbl="node1" presStyleIdx="1" presStyleCnt="3">
        <dgm:presLayoutVars>
          <dgm:chMax/>
          <dgm:chPref val="3"/>
          <dgm:bulletEnabled val="1"/>
        </dgm:presLayoutVars>
      </dgm:prSet>
      <dgm:spPr/>
    </dgm:pt>
    <dgm:pt modelId="{835A7EA7-0B5B-459B-AE92-2FEDC6B0715E}" type="pres">
      <dgm:prSet presAssocID="{3AF80A3C-05AE-48E5-8C05-FEAE7DC3902E}" presName="childText2" presStyleLbl="solidAlignAcc1" presStyleIdx="1" presStyleCnt="3">
        <dgm:presLayoutVars>
          <dgm:chMax val="0"/>
          <dgm:chPref val="0"/>
          <dgm:bulletEnabled val="1"/>
        </dgm:presLayoutVars>
      </dgm:prSet>
      <dgm:spPr/>
    </dgm:pt>
    <dgm:pt modelId="{EC77712A-A972-4C3C-AC28-9FD703571D30}" type="pres">
      <dgm:prSet presAssocID="{15D0DE52-361E-4FBC-BE47-C582F62C186E}" presName="parentText3" presStyleLbl="node1" presStyleIdx="2" presStyleCnt="3">
        <dgm:presLayoutVars>
          <dgm:chMax/>
          <dgm:chPref val="3"/>
          <dgm:bulletEnabled val="1"/>
        </dgm:presLayoutVars>
      </dgm:prSet>
      <dgm:spPr/>
    </dgm:pt>
    <dgm:pt modelId="{D05A7793-2DDD-474F-8BB8-B79AE4915176}" type="pres">
      <dgm:prSet presAssocID="{15D0DE52-361E-4FBC-BE47-C582F62C186E}" presName="childText3" presStyleLbl="solidAlignAcc1" presStyleIdx="2" presStyleCnt="3">
        <dgm:presLayoutVars>
          <dgm:chMax val="0"/>
          <dgm:chPref val="0"/>
          <dgm:bulletEnabled val="1"/>
        </dgm:presLayoutVars>
      </dgm:prSet>
      <dgm:spPr/>
    </dgm:pt>
  </dgm:ptLst>
  <dgm:cxnLst>
    <dgm:cxn modelId="{7014740B-DD30-465B-8DA5-798EB4D3BEC6}" srcId="{18D2C675-61BD-405C-BC7B-7A23D001B0E5}" destId="{93248103-AC8E-44F9-A46B-0F5E02162A7F}" srcOrd="0" destOrd="0" parTransId="{7C4705E9-A812-4783-8D8D-20F79DBFBAB0}" sibTransId="{8DCFC319-A02F-49B4-9F96-2A54756BAC96}"/>
    <dgm:cxn modelId="{F1B86929-D4C7-4280-ABDE-DB33630F6ACA}" type="presOf" srcId="{3AF80A3C-05AE-48E5-8C05-FEAE7DC3902E}" destId="{91E6476F-8F97-4C61-AA76-9969656A68D7}" srcOrd="0" destOrd="0" presId="urn:microsoft.com/office/officeart/2009/3/layout/IncreasingArrowsProcess"/>
    <dgm:cxn modelId="{13B34D3A-BF21-4F3A-90CC-EEC3AD5AE5D1}" type="presOf" srcId="{18D2C675-61BD-405C-BC7B-7A23D001B0E5}" destId="{0F474F92-999F-48D8-9023-D52F74FA83EE}" srcOrd="0" destOrd="0" presId="urn:microsoft.com/office/officeart/2009/3/layout/IncreasingArrowsProcess"/>
    <dgm:cxn modelId="{AA59915C-88C1-4630-AA8D-269CB72BC8F8}" srcId="{0D701104-3BFD-4BC2-8A2F-2BAAD383654C}" destId="{3AF80A3C-05AE-48E5-8C05-FEAE7DC3902E}" srcOrd="1" destOrd="0" parTransId="{C931223F-36F1-4845-B934-3A5D42C35D7F}" sibTransId="{75A3F389-9FDE-420B-9A7E-7A0316DE434C}"/>
    <dgm:cxn modelId="{231C1D66-FDCC-480E-A757-47505378AC19}" type="presOf" srcId="{0D701104-3BFD-4BC2-8A2F-2BAAD383654C}" destId="{14AECEC0-DC18-460A-80EC-01EF4D997D32}" srcOrd="0" destOrd="0" presId="urn:microsoft.com/office/officeart/2009/3/layout/IncreasingArrowsProcess"/>
    <dgm:cxn modelId="{6AD43647-012C-4ED7-A0A4-29FDDD4B1521}" srcId="{0D701104-3BFD-4BC2-8A2F-2BAAD383654C}" destId="{15D0DE52-361E-4FBC-BE47-C582F62C186E}" srcOrd="2" destOrd="0" parTransId="{D61F62F1-526B-49BF-9F63-CEA199BB2535}" sibTransId="{52B11F42-7963-43AF-B022-EDF75913B86E}"/>
    <dgm:cxn modelId="{D8CA4F49-CFF6-440B-A3EC-9BD2FA9202AB}" type="presOf" srcId="{15D0DE52-361E-4FBC-BE47-C582F62C186E}" destId="{EC77712A-A972-4C3C-AC28-9FD703571D30}" srcOrd="0" destOrd="0" presId="urn:microsoft.com/office/officeart/2009/3/layout/IncreasingArrowsProcess"/>
    <dgm:cxn modelId="{8CFF3152-6487-458D-8F3D-50AABC476ED1}" type="presOf" srcId="{93248103-AC8E-44F9-A46B-0F5E02162A7F}" destId="{8F0192CB-84C7-43EF-8E6F-B13CC6995CEA}" srcOrd="0" destOrd="0" presId="urn:microsoft.com/office/officeart/2009/3/layout/IncreasingArrowsProcess"/>
    <dgm:cxn modelId="{43770681-8717-47F8-B3B0-304E1857DB2C}" srcId="{3AF80A3C-05AE-48E5-8C05-FEAE7DC3902E}" destId="{76E811E5-265B-4DC3-A2C2-DCA382FFA3B3}" srcOrd="0" destOrd="0" parTransId="{153DA777-6B36-4FF4-B963-86EBD49A8947}" sibTransId="{34E0EEE0-55A7-4348-9C3B-3ED74493FEC4}"/>
    <dgm:cxn modelId="{60902893-BB78-4AD4-BAF1-434AF6FF5A76}" srcId="{0D701104-3BFD-4BC2-8A2F-2BAAD383654C}" destId="{18D2C675-61BD-405C-BC7B-7A23D001B0E5}" srcOrd="0" destOrd="0" parTransId="{A04686EE-28C4-44F8-A713-51D298EF630E}" sibTransId="{87A556A7-0168-4ABF-8912-ACA733A1419B}"/>
    <dgm:cxn modelId="{30FB74E3-787B-450A-844A-6C47FCFBFE86}" type="presOf" srcId="{76E811E5-265B-4DC3-A2C2-DCA382FFA3B3}" destId="{835A7EA7-0B5B-459B-AE92-2FEDC6B0715E}" srcOrd="0" destOrd="0" presId="urn:microsoft.com/office/officeart/2009/3/layout/IncreasingArrowsProcess"/>
    <dgm:cxn modelId="{EFE287ED-4C2E-419D-9FFC-9C93C2AC6168}" srcId="{15D0DE52-361E-4FBC-BE47-C582F62C186E}" destId="{ACBB96CA-EC6F-4D73-A39E-DC37FEDD23E5}" srcOrd="0" destOrd="0" parTransId="{01A57468-0698-4111-A1C9-653E904E96A1}" sibTransId="{0358BFCB-AD31-4990-95BF-DA28DECBA59A}"/>
    <dgm:cxn modelId="{1DB47DF7-5199-400B-8BDF-9010FDAB139D}" type="presOf" srcId="{ACBB96CA-EC6F-4D73-A39E-DC37FEDD23E5}" destId="{D05A7793-2DDD-474F-8BB8-B79AE4915176}" srcOrd="0" destOrd="0" presId="urn:microsoft.com/office/officeart/2009/3/layout/IncreasingArrowsProcess"/>
    <dgm:cxn modelId="{91D297E7-C45B-4DD4-B90D-1FF35A757E77}" type="presParOf" srcId="{14AECEC0-DC18-460A-80EC-01EF4D997D32}" destId="{0F474F92-999F-48D8-9023-D52F74FA83EE}" srcOrd="0" destOrd="0" presId="urn:microsoft.com/office/officeart/2009/3/layout/IncreasingArrowsProcess"/>
    <dgm:cxn modelId="{790119B8-033B-4742-9C85-C4F8E1F51B47}" type="presParOf" srcId="{14AECEC0-DC18-460A-80EC-01EF4D997D32}" destId="{8F0192CB-84C7-43EF-8E6F-B13CC6995CEA}" srcOrd="1" destOrd="0" presId="urn:microsoft.com/office/officeart/2009/3/layout/IncreasingArrowsProcess"/>
    <dgm:cxn modelId="{B12B5A96-702F-499B-81A8-4A882D474F1B}" type="presParOf" srcId="{14AECEC0-DC18-460A-80EC-01EF4D997D32}" destId="{91E6476F-8F97-4C61-AA76-9969656A68D7}" srcOrd="2" destOrd="0" presId="urn:microsoft.com/office/officeart/2009/3/layout/IncreasingArrowsProcess"/>
    <dgm:cxn modelId="{FFDFCB9F-4D25-483B-8A4B-5E79FA3F0DE5}" type="presParOf" srcId="{14AECEC0-DC18-460A-80EC-01EF4D997D32}" destId="{835A7EA7-0B5B-459B-AE92-2FEDC6B0715E}" srcOrd="3" destOrd="0" presId="urn:microsoft.com/office/officeart/2009/3/layout/IncreasingArrowsProcess"/>
    <dgm:cxn modelId="{85181BD9-D1BD-4B4D-B5E8-000F077E987B}" type="presParOf" srcId="{14AECEC0-DC18-460A-80EC-01EF4D997D32}" destId="{EC77712A-A972-4C3C-AC28-9FD703571D30}" srcOrd="4" destOrd="0" presId="urn:microsoft.com/office/officeart/2009/3/layout/IncreasingArrowsProcess"/>
    <dgm:cxn modelId="{47602157-E623-4BA8-A84D-C3FF7E11DFBC}" type="presParOf" srcId="{14AECEC0-DC18-460A-80EC-01EF4D997D32}" destId="{D05A7793-2DDD-474F-8BB8-B79AE4915176}"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D1A050-675C-4447-A905-800E88F382C5}" type="doc">
      <dgm:prSet loTypeId="urn:microsoft.com/office/officeart/2005/8/layout/pyramid2" loCatId="pyramid" qsTypeId="urn:microsoft.com/office/officeart/2005/8/quickstyle/simple1" qsCatId="simple" csTypeId="urn:microsoft.com/office/officeart/2005/8/colors/accent1_2" csCatId="accent1" phldr="1"/>
      <dgm:spPr/>
    </dgm:pt>
    <dgm:pt modelId="{4076208D-C39A-4CF8-8193-C934015FC942}">
      <dgm:prSet phldrT="[Text]"/>
      <dgm:spPr/>
      <dgm:t>
        <a:bodyPr/>
        <a:lstStyle/>
        <a:p>
          <a:r>
            <a:rPr lang="en-US" dirty="0"/>
            <a:t>Consult with individuals interested in vaccination or VPD’s</a:t>
          </a:r>
        </a:p>
      </dgm:t>
    </dgm:pt>
    <dgm:pt modelId="{A6DD3E66-C8A7-45AD-BE1B-2838260B346E}" type="parTrans" cxnId="{D5D4AB6B-190B-4D86-9AB9-601C310A79F5}">
      <dgm:prSet/>
      <dgm:spPr/>
      <dgm:t>
        <a:bodyPr/>
        <a:lstStyle/>
        <a:p>
          <a:endParaRPr lang="en-US"/>
        </a:p>
      </dgm:t>
    </dgm:pt>
    <dgm:pt modelId="{DCA980DD-C03D-4642-BB1E-B3916181E67A}" type="sibTrans" cxnId="{D5D4AB6B-190B-4D86-9AB9-601C310A79F5}">
      <dgm:prSet/>
      <dgm:spPr/>
      <dgm:t>
        <a:bodyPr/>
        <a:lstStyle/>
        <a:p>
          <a:endParaRPr lang="en-US"/>
        </a:p>
      </dgm:t>
    </dgm:pt>
    <dgm:pt modelId="{096B2EC9-C8C1-4D85-832E-18361A7C066F}">
      <dgm:prSet phldrT="[Text]"/>
      <dgm:spPr/>
      <dgm:t>
        <a:bodyPr/>
        <a:lstStyle/>
        <a:p>
          <a:r>
            <a:rPr lang="en-US" dirty="0"/>
            <a:t>Representatives from organizations of health care professionals</a:t>
          </a:r>
        </a:p>
      </dgm:t>
    </dgm:pt>
    <dgm:pt modelId="{F746900D-5EF4-4538-BEFE-99EF9D859C1E}" type="parTrans" cxnId="{97D89BFF-3839-4633-BE88-B4220C0C7B11}">
      <dgm:prSet/>
      <dgm:spPr/>
      <dgm:t>
        <a:bodyPr/>
        <a:lstStyle/>
        <a:p>
          <a:endParaRPr lang="en-US"/>
        </a:p>
      </dgm:t>
    </dgm:pt>
    <dgm:pt modelId="{C7646F66-681B-42F2-992F-97EA2EA9545B}" type="sibTrans" cxnId="{97D89BFF-3839-4633-BE88-B4220C0C7B11}">
      <dgm:prSet/>
      <dgm:spPr/>
      <dgm:t>
        <a:bodyPr/>
        <a:lstStyle/>
        <a:p>
          <a:endParaRPr lang="en-US"/>
        </a:p>
      </dgm:t>
    </dgm:pt>
    <dgm:pt modelId="{D558D5B9-3A45-4A8F-8F73-9BA425AAD1F9}">
      <dgm:prSet phldrT="[Text]"/>
      <dgm:spPr/>
      <dgm:t>
        <a:bodyPr/>
        <a:lstStyle/>
        <a:p>
          <a:r>
            <a:rPr lang="en-US" dirty="0"/>
            <a:t>Parents of nonimmune children</a:t>
          </a:r>
        </a:p>
      </dgm:t>
    </dgm:pt>
    <dgm:pt modelId="{D8B7E060-EF7A-4E2A-A226-74C5A492F18E}" type="parTrans" cxnId="{8CAFC389-6CCD-46BA-B520-1CBC65B04E75}">
      <dgm:prSet/>
      <dgm:spPr/>
      <dgm:t>
        <a:bodyPr/>
        <a:lstStyle/>
        <a:p>
          <a:endParaRPr lang="en-US"/>
        </a:p>
      </dgm:t>
    </dgm:pt>
    <dgm:pt modelId="{CF77C21F-3221-473F-AF36-F80B35075C6D}" type="sibTrans" cxnId="{8CAFC389-6CCD-46BA-B520-1CBC65B04E75}">
      <dgm:prSet/>
      <dgm:spPr/>
      <dgm:t>
        <a:bodyPr/>
        <a:lstStyle/>
        <a:p>
          <a:endParaRPr lang="en-US"/>
        </a:p>
      </dgm:t>
    </dgm:pt>
    <dgm:pt modelId="{A36D6192-1EC3-4CAB-BFC4-58E038599D14}" type="pres">
      <dgm:prSet presAssocID="{23D1A050-675C-4447-A905-800E88F382C5}" presName="compositeShape" presStyleCnt="0">
        <dgm:presLayoutVars>
          <dgm:dir/>
          <dgm:resizeHandles/>
        </dgm:presLayoutVars>
      </dgm:prSet>
      <dgm:spPr/>
    </dgm:pt>
    <dgm:pt modelId="{C446AF6B-7B56-407F-932F-4033B29CE2A6}" type="pres">
      <dgm:prSet presAssocID="{23D1A050-675C-4447-A905-800E88F382C5}" presName="pyramid" presStyleLbl="node1" presStyleIdx="0" presStyleCnt="1"/>
      <dgm:spPr/>
    </dgm:pt>
    <dgm:pt modelId="{634BE749-A94B-4619-BA92-BBC98BA7FF88}" type="pres">
      <dgm:prSet presAssocID="{23D1A050-675C-4447-A905-800E88F382C5}" presName="theList" presStyleCnt="0"/>
      <dgm:spPr/>
    </dgm:pt>
    <dgm:pt modelId="{4F39FEE6-3B92-43BD-B1DD-3A919EDAB321}" type="pres">
      <dgm:prSet presAssocID="{4076208D-C39A-4CF8-8193-C934015FC942}" presName="aNode" presStyleLbl="fgAcc1" presStyleIdx="0" presStyleCnt="3">
        <dgm:presLayoutVars>
          <dgm:bulletEnabled val="1"/>
        </dgm:presLayoutVars>
      </dgm:prSet>
      <dgm:spPr/>
    </dgm:pt>
    <dgm:pt modelId="{47D8341C-E18B-40F6-873C-3315CD82C756}" type="pres">
      <dgm:prSet presAssocID="{4076208D-C39A-4CF8-8193-C934015FC942}" presName="aSpace" presStyleCnt="0"/>
      <dgm:spPr/>
    </dgm:pt>
    <dgm:pt modelId="{7D62D321-1290-445F-A647-B07B7BD058F2}" type="pres">
      <dgm:prSet presAssocID="{096B2EC9-C8C1-4D85-832E-18361A7C066F}" presName="aNode" presStyleLbl="fgAcc1" presStyleIdx="1" presStyleCnt="3">
        <dgm:presLayoutVars>
          <dgm:bulletEnabled val="1"/>
        </dgm:presLayoutVars>
      </dgm:prSet>
      <dgm:spPr/>
    </dgm:pt>
    <dgm:pt modelId="{B67BF4F3-F921-42FF-A217-C3B4D32B2445}" type="pres">
      <dgm:prSet presAssocID="{096B2EC9-C8C1-4D85-832E-18361A7C066F}" presName="aSpace" presStyleCnt="0"/>
      <dgm:spPr/>
    </dgm:pt>
    <dgm:pt modelId="{734E3617-C582-4C6F-ABBB-BB4AAC96DE30}" type="pres">
      <dgm:prSet presAssocID="{D558D5B9-3A45-4A8F-8F73-9BA425AAD1F9}" presName="aNode" presStyleLbl="fgAcc1" presStyleIdx="2" presStyleCnt="3">
        <dgm:presLayoutVars>
          <dgm:bulletEnabled val="1"/>
        </dgm:presLayoutVars>
      </dgm:prSet>
      <dgm:spPr/>
    </dgm:pt>
    <dgm:pt modelId="{E6DAB6DF-8411-41F9-887A-1B4A6173DC5F}" type="pres">
      <dgm:prSet presAssocID="{D558D5B9-3A45-4A8F-8F73-9BA425AAD1F9}" presName="aSpace" presStyleCnt="0"/>
      <dgm:spPr/>
    </dgm:pt>
  </dgm:ptLst>
  <dgm:cxnLst>
    <dgm:cxn modelId="{BA25840D-27E3-4338-B23E-9D556D9DDC4C}" type="presOf" srcId="{4076208D-C39A-4CF8-8193-C934015FC942}" destId="{4F39FEE6-3B92-43BD-B1DD-3A919EDAB321}" srcOrd="0" destOrd="0" presId="urn:microsoft.com/office/officeart/2005/8/layout/pyramid2"/>
    <dgm:cxn modelId="{EF94FD14-EDA7-4A03-839C-762EA6CC4FB9}" type="presOf" srcId="{23D1A050-675C-4447-A905-800E88F382C5}" destId="{A36D6192-1EC3-4CAB-BFC4-58E038599D14}" srcOrd="0" destOrd="0" presId="urn:microsoft.com/office/officeart/2005/8/layout/pyramid2"/>
    <dgm:cxn modelId="{D5D4AB6B-190B-4D86-9AB9-601C310A79F5}" srcId="{23D1A050-675C-4447-A905-800E88F382C5}" destId="{4076208D-C39A-4CF8-8193-C934015FC942}" srcOrd="0" destOrd="0" parTransId="{A6DD3E66-C8A7-45AD-BE1B-2838260B346E}" sibTransId="{DCA980DD-C03D-4642-BB1E-B3916181E67A}"/>
    <dgm:cxn modelId="{8CAFC389-6CCD-46BA-B520-1CBC65B04E75}" srcId="{23D1A050-675C-4447-A905-800E88F382C5}" destId="{D558D5B9-3A45-4A8F-8F73-9BA425AAD1F9}" srcOrd="2" destOrd="0" parTransId="{D8B7E060-EF7A-4E2A-A226-74C5A492F18E}" sibTransId="{CF77C21F-3221-473F-AF36-F80B35075C6D}"/>
    <dgm:cxn modelId="{9CE9BBDE-04F0-48CE-820F-6C041E5AE365}" type="presOf" srcId="{D558D5B9-3A45-4A8F-8F73-9BA425AAD1F9}" destId="{734E3617-C582-4C6F-ABBB-BB4AAC96DE30}" srcOrd="0" destOrd="0" presId="urn:microsoft.com/office/officeart/2005/8/layout/pyramid2"/>
    <dgm:cxn modelId="{2E6DC0F4-2604-4C02-9EEB-732D53718E5F}" type="presOf" srcId="{096B2EC9-C8C1-4D85-832E-18361A7C066F}" destId="{7D62D321-1290-445F-A647-B07B7BD058F2}" srcOrd="0" destOrd="0" presId="urn:microsoft.com/office/officeart/2005/8/layout/pyramid2"/>
    <dgm:cxn modelId="{97D89BFF-3839-4633-BE88-B4220C0C7B11}" srcId="{23D1A050-675C-4447-A905-800E88F382C5}" destId="{096B2EC9-C8C1-4D85-832E-18361A7C066F}" srcOrd="1" destOrd="0" parTransId="{F746900D-5EF4-4538-BEFE-99EF9D859C1E}" sibTransId="{C7646F66-681B-42F2-992F-97EA2EA9545B}"/>
    <dgm:cxn modelId="{4D567753-D9D0-48D2-9BC1-8FCA5B54D07D}" type="presParOf" srcId="{A36D6192-1EC3-4CAB-BFC4-58E038599D14}" destId="{C446AF6B-7B56-407F-932F-4033B29CE2A6}" srcOrd="0" destOrd="0" presId="urn:microsoft.com/office/officeart/2005/8/layout/pyramid2"/>
    <dgm:cxn modelId="{8E37D7FD-53A3-4357-848D-D94C2BA2901B}" type="presParOf" srcId="{A36D6192-1EC3-4CAB-BFC4-58E038599D14}" destId="{634BE749-A94B-4619-BA92-BBC98BA7FF88}" srcOrd="1" destOrd="0" presId="urn:microsoft.com/office/officeart/2005/8/layout/pyramid2"/>
    <dgm:cxn modelId="{2546D9B9-FB03-48F3-B9FE-535643F38C76}" type="presParOf" srcId="{634BE749-A94B-4619-BA92-BBC98BA7FF88}" destId="{4F39FEE6-3B92-43BD-B1DD-3A919EDAB321}" srcOrd="0" destOrd="0" presId="urn:microsoft.com/office/officeart/2005/8/layout/pyramid2"/>
    <dgm:cxn modelId="{35B4A915-3AA5-43B8-A81A-5924B9F96D30}" type="presParOf" srcId="{634BE749-A94B-4619-BA92-BBC98BA7FF88}" destId="{47D8341C-E18B-40F6-873C-3315CD82C756}" srcOrd="1" destOrd="0" presId="urn:microsoft.com/office/officeart/2005/8/layout/pyramid2"/>
    <dgm:cxn modelId="{0A30FEB7-CE99-4854-927A-9F61E3BF6F5C}" type="presParOf" srcId="{634BE749-A94B-4619-BA92-BBC98BA7FF88}" destId="{7D62D321-1290-445F-A647-B07B7BD058F2}" srcOrd="2" destOrd="0" presId="urn:microsoft.com/office/officeart/2005/8/layout/pyramid2"/>
    <dgm:cxn modelId="{EE98A034-1C89-4827-8634-90C16A57EF88}" type="presParOf" srcId="{634BE749-A94B-4619-BA92-BBC98BA7FF88}" destId="{B67BF4F3-F921-42FF-A217-C3B4D32B2445}" srcOrd="3" destOrd="0" presId="urn:microsoft.com/office/officeart/2005/8/layout/pyramid2"/>
    <dgm:cxn modelId="{1D456FC6-FCB6-4CDF-9D45-8C4BBD0E9502}" type="presParOf" srcId="{634BE749-A94B-4619-BA92-BBC98BA7FF88}" destId="{734E3617-C582-4C6F-ABBB-BB4AAC96DE30}" srcOrd="4" destOrd="0" presId="urn:microsoft.com/office/officeart/2005/8/layout/pyramid2"/>
    <dgm:cxn modelId="{1BB25C3E-8F4F-4000-86F4-17B4B17E93D9}" type="presParOf" srcId="{634BE749-A94B-4619-BA92-BBC98BA7FF88}" destId="{E6DAB6DF-8411-41F9-887A-1B4A6173DC5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29FAE6-9768-4AD5-90D0-A285B29AD63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9D4F65D1-191D-4B68-9C2D-8EA0AD7123F3}">
      <dgm:prSet phldrT="[Text]"/>
      <dgm:spPr/>
      <dgm:t>
        <a:bodyPr/>
        <a:lstStyle/>
        <a:p>
          <a:r>
            <a:rPr lang="en-US" dirty="0"/>
            <a:t>Link on Departments Website</a:t>
          </a:r>
        </a:p>
      </dgm:t>
    </dgm:pt>
    <dgm:pt modelId="{76E74DD5-9479-4D26-B60A-02E05732EE70}" type="parTrans" cxnId="{12F8A7E9-D19A-4F69-93F2-025D2C38A589}">
      <dgm:prSet/>
      <dgm:spPr/>
      <dgm:t>
        <a:bodyPr/>
        <a:lstStyle/>
        <a:p>
          <a:endParaRPr lang="en-US"/>
        </a:p>
      </dgm:t>
    </dgm:pt>
    <dgm:pt modelId="{DFF65532-120F-4AC8-B525-512BBC8E4483}" type="sibTrans" cxnId="{12F8A7E9-D19A-4F69-93F2-025D2C38A589}">
      <dgm:prSet/>
      <dgm:spPr/>
      <dgm:t>
        <a:bodyPr/>
        <a:lstStyle/>
        <a:p>
          <a:endParaRPr lang="en-US"/>
        </a:p>
      </dgm:t>
    </dgm:pt>
    <dgm:pt modelId="{DC79C4AA-EEAC-4C6B-9B38-39F4E17A9A02}">
      <dgm:prSet phldrT="[Text]"/>
      <dgm:spPr/>
      <dgm:t>
        <a:bodyPr/>
        <a:lstStyle/>
        <a:p>
          <a:r>
            <a:rPr lang="en-US" dirty="0"/>
            <a:t>County Health Departments</a:t>
          </a:r>
        </a:p>
      </dgm:t>
    </dgm:pt>
    <dgm:pt modelId="{AF3DA1B6-9F57-4FFB-952D-38A4D90242AA}" type="parTrans" cxnId="{6CC10DC2-3868-4470-A3B2-3EAC82F14D33}">
      <dgm:prSet/>
      <dgm:spPr/>
      <dgm:t>
        <a:bodyPr/>
        <a:lstStyle/>
        <a:p>
          <a:endParaRPr lang="en-US"/>
        </a:p>
      </dgm:t>
    </dgm:pt>
    <dgm:pt modelId="{27530E93-0C2E-4916-B9F6-28E4ECE82787}" type="sibTrans" cxnId="{6CC10DC2-3868-4470-A3B2-3EAC82F14D33}">
      <dgm:prSet/>
      <dgm:spPr/>
      <dgm:t>
        <a:bodyPr/>
        <a:lstStyle/>
        <a:p>
          <a:endParaRPr lang="en-US"/>
        </a:p>
      </dgm:t>
    </dgm:pt>
    <dgm:pt modelId="{9F48783E-E3B1-42D6-99A5-B723EE42C4B2}">
      <dgm:prSet phldrT="[Text]"/>
      <dgm:spPr/>
      <dgm:t>
        <a:bodyPr/>
        <a:lstStyle/>
        <a:p>
          <a:r>
            <a:rPr lang="en-US" dirty="0"/>
            <a:t>Local Health Departments</a:t>
          </a:r>
        </a:p>
      </dgm:t>
    </dgm:pt>
    <dgm:pt modelId="{CBADAE59-3890-47DE-8919-F158354680FB}" type="parTrans" cxnId="{DB88CD69-D4A0-441B-BBD0-D02E77920E55}">
      <dgm:prSet/>
      <dgm:spPr/>
      <dgm:t>
        <a:bodyPr/>
        <a:lstStyle/>
        <a:p>
          <a:endParaRPr lang="en-US"/>
        </a:p>
      </dgm:t>
    </dgm:pt>
    <dgm:pt modelId="{4022371D-4602-4E09-B756-0FDB5981F485}" type="sibTrans" cxnId="{DB88CD69-D4A0-441B-BBD0-D02E77920E55}">
      <dgm:prSet/>
      <dgm:spPr/>
      <dgm:t>
        <a:bodyPr/>
        <a:lstStyle/>
        <a:p>
          <a:endParaRPr lang="en-US"/>
        </a:p>
      </dgm:t>
    </dgm:pt>
    <dgm:pt modelId="{A886724D-43B0-4C2F-BC83-36CEDBA6DC70}">
      <dgm:prSet phldrT="[Text]"/>
      <dgm:spPr/>
      <dgm:t>
        <a:bodyPr/>
        <a:lstStyle/>
        <a:p>
          <a:r>
            <a:rPr lang="en-US" dirty="0"/>
            <a:t>Local Education Agencies, other Public Health Programs or Organizations</a:t>
          </a:r>
        </a:p>
      </dgm:t>
    </dgm:pt>
    <dgm:pt modelId="{98A32645-396B-4216-94FB-63FFC5F7A589}" type="parTrans" cxnId="{90DE8EAB-96CB-49D1-9E2C-BC08881D4561}">
      <dgm:prSet/>
      <dgm:spPr/>
      <dgm:t>
        <a:bodyPr/>
        <a:lstStyle/>
        <a:p>
          <a:endParaRPr lang="en-US"/>
        </a:p>
      </dgm:t>
    </dgm:pt>
    <dgm:pt modelId="{59816A73-06F3-49B5-AF53-B4582ED00C75}" type="sibTrans" cxnId="{90DE8EAB-96CB-49D1-9E2C-BC08881D4561}">
      <dgm:prSet/>
      <dgm:spPr/>
      <dgm:t>
        <a:bodyPr/>
        <a:lstStyle/>
        <a:p>
          <a:endParaRPr lang="en-US"/>
        </a:p>
      </dgm:t>
    </dgm:pt>
    <dgm:pt modelId="{11E0DAEC-2772-4EC2-94CD-444004935554}">
      <dgm:prSet phldrT="[Text]"/>
      <dgm:spPr/>
      <dgm:t>
        <a:bodyPr/>
        <a:lstStyle/>
        <a:p>
          <a:r>
            <a:rPr lang="en-US" dirty="0"/>
            <a:t>Report to Health and Human Services Interim Committee before November 30, 2018</a:t>
          </a:r>
        </a:p>
      </dgm:t>
    </dgm:pt>
    <dgm:pt modelId="{622F3110-7B91-4A3A-9D8D-24B8E460BD01}" type="parTrans" cxnId="{394B7082-CFD4-4C89-8B91-1790EEBFCF9D}">
      <dgm:prSet/>
      <dgm:spPr/>
      <dgm:t>
        <a:bodyPr/>
        <a:lstStyle/>
        <a:p>
          <a:endParaRPr lang="en-US"/>
        </a:p>
      </dgm:t>
    </dgm:pt>
    <dgm:pt modelId="{4D3BB498-D4C4-4AA6-A32D-D181A31F0381}" type="sibTrans" cxnId="{394B7082-CFD4-4C89-8B91-1790EEBFCF9D}">
      <dgm:prSet/>
      <dgm:spPr/>
      <dgm:t>
        <a:bodyPr/>
        <a:lstStyle/>
        <a:p>
          <a:endParaRPr lang="en-US"/>
        </a:p>
      </dgm:t>
    </dgm:pt>
    <dgm:pt modelId="{D79EB1FA-94AE-4243-B3C3-A59D268A57D1}" type="pres">
      <dgm:prSet presAssocID="{4D29FAE6-9768-4AD5-90D0-A285B29AD63C}" presName="Name0" presStyleCnt="0">
        <dgm:presLayoutVars>
          <dgm:dir/>
          <dgm:resizeHandles val="exact"/>
        </dgm:presLayoutVars>
      </dgm:prSet>
      <dgm:spPr/>
    </dgm:pt>
    <dgm:pt modelId="{FD57C001-E6AF-4E20-8CBB-B7D9D6D4BCD6}" type="pres">
      <dgm:prSet presAssocID="{9D4F65D1-191D-4B68-9C2D-8EA0AD7123F3}" presName="node" presStyleLbl="node1" presStyleIdx="0" presStyleCnt="5">
        <dgm:presLayoutVars>
          <dgm:bulletEnabled val="1"/>
        </dgm:presLayoutVars>
      </dgm:prSet>
      <dgm:spPr/>
    </dgm:pt>
    <dgm:pt modelId="{77F8052D-F3AC-4921-8FB1-3B80689076B1}" type="pres">
      <dgm:prSet presAssocID="{DFF65532-120F-4AC8-B525-512BBC8E4483}" presName="sibTrans" presStyleLbl="sibTrans1D1" presStyleIdx="0" presStyleCnt="4"/>
      <dgm:spPr/>
    </dgm:pt>
    <dgm:pt modelId="{EDDD9CDF-273E-4855-A1D8-D6B4F31058FE}" type="pres">
      <dgm:prSet presAssocID="{DFF65532-120F-4AC8-B525-512BBC8E4483}" presName="connectorText" presStyleLbl="sibTrans1D1" presStyleIdx="0" presStyleCnt="4"/>
      <dgm:spPr/>
    </dgm:pt>
    <dgm:pt modelId="{8FAF3DCD-FCB1-415A-89CD-C10228A88F7C}" type="pres">
      <dgm:prSet presAssocID="{DC79C4AA-EEAC-4C6B-9B38-39F4E17A9A02}" presName="node" presStyleLbl="node1" presStyleIdx="1" presStyleCnt="5">
        <dgm:presLayoutVars>
          <dgm:bulletEnabled val="1"/>
        </dgm:presLayoutVars>
      </dgm:prSet>
      <dgm:spPr/>
    </dgm:pt>
    <dgm:pt modelId="{57A58902-DEA7-4F8C-B8BE-0929DCAC8CAB}" type="pres">
      <dgm:prSet presAssocID="{27530E93-0C2E-4916-B9F6-28E4ECE82787}" presName="sibTrans" presStyleLbl="sibTrans1D1" presStyleIdx="1" presStyleCnt="4"/>
      <dgm:spPr/>
    </dgm:pt>
    <dgm:pt modelId="{7769ABCD-4160-4406-9887-02DD00898CF4}" type="pres">
      <dgm:prSet presAssocID="{27530E93-0C2E-4916-B9F6-28E4ECE82787}" presName="connectorText" presStyleLbl="sibTrans1D1" presStyleIdx="1" presStyleCnt="4"/>
      <dgm:spPr/>
    </dgm:pt>
    <dgm:pt modelId="{4B6938EC-1693-4E73-8150-A4E4318D5597}" type="pres">
      <dgm:prSet presAssocID="{9F48783E-E3B1-42D6-99A5-B723EE42C4B2}" presName="node" presStyleLbl="node1" presStyleIdx="2" presStyleCnt="5">
        <dgm:presLayoutVars>
          <dgm:bulletEnabled val="1"/>
        </dgm:presLayoutVars>
      </dgm:prSet>
      <dgm:spPr/>
    </dgm:pt>
    <dgm:pt modelId="{C455064D-1CFF-41AE-B106-342D659D3CA3}" type="pres">
      <dgm:prSet presAssocID="{4022371D-4602-4E09-B756-0FDB5981F485}" presName="sibTrans" presStyleLbl="sibTrans1D1" presStyleIdx="2" presStyleCnt="4"/>
      <dgm:spPr/>
    </dgm:pt>
    <dgm:pt modelId="{3EC415BC-4954-434C-8227-95E53027004B}" type="pres">
      <dgm:prSet presAssocID="{4022371D-4602-4E09-B756-0FDB5981F485}" presName="connectorText" presStyleLbl="sibTrans1D1" presStyleIdx="2" presStyleCnt="4"/>
      <dgm:spPr/>
    </dgm:pt>
    <dgm:pt modelId="{836A834A-D392-4419-B37B-EFDE17A6660C}" type="pres">
      <dgm:prSet presAssocID="{A886724D-43B0-4C2F-BC83-36CEDBA6DC70}" presName="node" presStyleLbl="node1" presStyleIdx="3" presStyleCnt="5">
        <dgm:presLayoutVars>
          <dgm:bulletEnabled val="1"/>
        </dgm:presLayoutVars>
      </dgm:prSet>
      <dgm:spPr/>
    </dgm:pt>
    <dgm:pt modelId="{B7B5F33A-ECA1-4815-AA51-A43EC51818A0}" type="pres">
      <dgm:prSet presAssocID="{59816A73-06F3-49B5-AF53-B4582ED00C75}" presName="sibTrans" presStyleLbl="sibTrans1D1" presStyleIdx="3" presStyleCnt="4"/>
      <dgm:spPr/>
    </dgm:pt>
    <dgm:pt modelId="{71100A9C-886E-4590-8EBE-BDF9739085CB}" type="pres">
      <dgm:prSet presAssocID="{59816A73-06F3-49B5-AF53-B4582ED00C75}" presName="connectorText" presStyleLbl="sibTrans1D1" presStyleIdx="3" presStyleCnt="4"/>
      <dgm:spPr/>
    </dgm:pt>
    <dgm:pt modelId="{6078E3B9-725F-44C3-A6DA-805D06105443}" type="pres">
      <dgm:prSet presAssocID="{11E0DAEC-2772-4EC2-94CD-444004935554}" presName="node" presStyleLbl="node1" presStyleIdx="4" presStyleCnt="5">
        <dgm:presLayoutVars>
          <dgm:bulletEnabled val="1"/>
        </dgm:presLayoutVars>
      </dgm:prSet>
      <dgm:spPr/>
    </dgm:pt>
  </dgm:ptLst>
  <dgm:cxnLst>
    <dgm:cxn modelId="{1750E405-84B8-47EF-819F-D34E465F8A14}" type="presOf" srcId="{DFF65532-120F-4AC8-B525-512BBC8E4483}" destId="{77F8052D-F3AC-4921-8FB1-3B80689076B1}" srcOrd="0" destOrd="0" presId="urn:microsoft.com/office/officeart/2005/8/layout/bProcess3"/>
    <dgm:cxn modelId="{815A080F-F858-4A17-87AB-6EF545EB0D4F}" type="presOf" srcId="{4D29FAE6-9768-4AD5-90D0-A285B29AD63C}" destId="{D79EB1FA-94AE-4243-B3C3-A59D268A57D1}" srcOrd="0" destOrd="0" presId="urn:microsoft.com/office/officeart/2005/8/layout/bProcess3"/>
    <dgm:cxn modelId="{2BC22D20-4266-4FD4-B4E4-809A0B509AFF}" type="presOf" srcId="{DC79C4AA-EEAC-4C6B-9B38-39F4E17A9A02}" destId="{8FAF3DCD-FCB1-415A-89CD-C10228A88F7C}" srcOrd="0" destOrd="0" presId="urn:microsoft.com/office/officeart/2005/8/layout/bProcess3"/>
    <dgm:cxn modelId="{54EF2134-416C-42A3-B622-04A14299E506}" type="presOf" srcId="{27530E93-0C2E-4916-B9F6-28E4ECE82787}" destId="{57A58902-DEA7-4F8C-B8BE-0929DCAC8CAB}" srcOrd="0" destOrd="0" presId="urn:microsoft.com/office/officeart/2005/8/layout/bProcess3"/>
    <dgm:cxn modelId="{DAEAB23E-7F4F-44C0-9609-46D2AAB60BA1}" type="presOf" srcId="{4022371D-4602-4E09-B756-0FDB5981F485}" destId="{3EC415BC-4954-434C-8227-95E53027004B}" srcOrd="1" destOrd="0" presId="urn:microsoft.com/office/officeart/2005/8/layout/bProcess3"/>
    <dgm:cxn modelId="{DB88CD69-D4A0-441B-BBD0-D02E77920E55}" srcId="{4D29FAE6-9768-4AD5-90D0-A285B29AD63C}" destId="{9F48783E-E3B1-42D6-99A5-B723EE42C4B2}" srcOrd="2" destOrd="0" parTransId="{CBADAE59-3890-47DE-8919-F158354680FB}" sibTransId="{4022371D-4602-4E09-B756-0FDB5981F485}"/>
    <dgm:cxn modelId="{DF60EC4A-E194-4C6B-AFD1-763729169FCC}" type="presOf" srcId="{27530E93-0C2E-4916-B9F6-28E4ECE82787}" destId="{7769ABCD-4160-4406-9887-02DD00898CF4}" srcOrd="1" destOrd="0" presId="urn:microsoft.com/office/officeart/2005/8/layout/bProcess3"/>
    <dgm:cxn modelId="{8DFF6D79-3DFC-4F2E-B58D-A88C2E097686}" type="presOf" srcId="{59816A73-06F3-49B5-AF53-B4582ED00C75}" destId="{B7B5F33A-ECA1-4815-AA51-A43EC51818A0}" srcOrd="0" destOrd="0" presId="urn:microsoft.com/office/officeart/2005/8/layout/bProcess3"/>
    <dgm:cxn modelId="{394B7082-CFD4-4C89-8B91-1790EEBFCF9D}" srcId="{4D29FAE6-9768-4AD5-90D0-A285B29AD63C}" destId="{11E0DAEC-2772-4EC2-94CD-444004935554}" srcOrd="4" destOrd="0" parTransId="{622F3110-7B91-4A3A-9D8D-24B8E460BD01}" sibTransId="{4D3BB498-D4C4-4AA6-A32D-D181A31F0381}"/>
    <dgm:cxn modelId="{B640DA82-7A1B-4C52-87C9-A3F2BDD1E72F}" type="presOf" srcId="{4022371D-4602-4E09-B756-0FDB5981F485}" destId="{C455064D-1CFF-41AE-B106-342D659D3CA3}" srcOrd="0" destOrd="0" presId="urn:microsoft.com/office/officeart/2005/8/layout/bProcess3"/>
    <dgm:cxn modelId="{A3F0A883-B887-46C8-8B44-772646DEED5C}" type="presOf" srcId="{DFF65532-120F-4AC8-B525-512BBC8E4483}" destId="{EDDD9CDF-273E-4855-A1D8-D6B4F31058FE}" srcOrd="1" destOrd="0" presId="urn:microsoft.com/office/officeart/2005/8/layout/bProcess3"/>
    <dgm:cxn modelId="{3335858B-801B-40AC-AFE8-DAF15D647ACE}" type="presOf" srcId="{9D4F65D1-191D-4B68-9C2D-8EA0AD7123F3}" destId="{FD57C001-E6AF-4E20-8CBB-B7D9D6D4BCD6}" srcOrd="0" destOrd="0" presId="urn:microsoft.com/office/officeart/2005/8/layout/bProcess3"/>
    <dgm:cxn modelId="{6C4B579A-6899-4023-B491-11C722476E34}" type="presOf" srcId="{A886724D-43B0-4C2F-BC83-36CEDBA6DC70}" destId="{836A834A-D392-4419-B37B-EFDE17A6660C}" srcOrd="0" destOrd="0" presId="urn:microsoft.com/office/officeart/2005/8/layout/bProcess3"/>
    <dgm:cxn modelId="{90DE8EAB-96CB-49D1-9E2C-BC08881D4561}" srcId="{4D29FAE6-9768-4AD5-90D0-A285B29AD63C}" destId="{A886724D-43B0-4C2F-BC83-36CEDBA6DC70}" srcOrd="3" destOrd="0" parTransId="{98A32645-396B-4216-94FB-63FFC5F7A589}" sibTransId="{59816A73-06F3-49B5-AF53-B4582ED00C75}"/>
    <dgm:cxn modelId="{6CC10DC2-3868-4470-A3B2-3EAC82F14D33}" srcId="{4D29FAE6-9768-4AD5-90D0-A285B29AD63C}" destId="{DC79C4AA-EEAC-4C6B-9B38-39F4E17A9A02}" srcOrd="1" destOrd="0" parTransId="{AF3DA1B6-9F57-4FFB-952D-38A4D90242AA}" sibTransId="{27530E93-0C2E-4916-B9F6-28E4ECE82787}"/>
    <dgm:cxn modelId="{58508DCB-98AA-43DD-BBC6-B7635B9F445D}" type="presOf" srcId="{59816A73-06F3-49B5-AF53-B4582ED00C75}" destId="{71100A9C-886E-4590-8EBE-BDF9739085CB}" srcOrd="1" destOrd="0" presId="urn:microsoft.com/office/officeart/2005/8/layout/bProcess3"/>
    <dgm:cxn modelId="{12F8A7E9-D19A-4F69-93F2-025D2C38A589}" srcId="{4D29FAE6-9768-4AD5-90D0-A285B29AD63C}" destId="{9D4F65D1-191D-4B68-9C2D-8EA0AD7123F3}" srcOrd="0" destOrd="0" parTransId="{76E74DD5-9479-4D26-B60A-02E05732EE70}" sibTransId="{DFF65532-120F-4AC8-B525-512BBC8E4483}"/>
    <dgm:cxn modelId="{30A5A1EF-6A32-4257-BDC2-B3FDDE7893C8}" type="presOf" srcId="{11E0DAEC-2772-4EC2-94CD-444004935554}" destId="{6078E3B9-725F-44C3-A6DA-805D06105443}" srcOrd="0" destOrd="0" presId="urn:microsoft.com/office/officeart/2005/8/layout/bProcess3"/>
    <dgm:cxn modelId="{E235E6F7-0065-47D5-B71D-3C8B9088769A}" type="presOf" srcId="{9F48783E-E3B1-42D6-99A5-B723EE42C4B2}" destId="{4B6938EC-1693-4E73-8150-A4E4318D5597}" srcOrd="0" destOrd="0" presId="urn:microsoft.com/office/officeart/2005/8/layout/bProcess3"/>
    <dgm:cxn modelId="{C7DBAE26-4C21-4D95-908D-02A3719D5A91}" type="presParOf" srcId="{D79EB1FA-94AE-4243-B3C3-A59D268A57D1}" destId="{FD57C001-E6AF-4E20-8CBB-B7D9D6D4BCD6}" srcOrd="0" destOrd="0" presId="urn:microsoft.com/office/officeart/2005/8/layout/bProcess3"/>
    <dgm:cxn modelId="{6D51BBFB-A90D-42A2-89F8-9FD800639D24}" type="presParOf" srcId="{D79EB1FA-94AE-4243-B3C3-A59D268A57D1}" destId="{77F8052D-F3AC-4921-8FB1-3B80689076B1}" srcOrd="1" destOrd="0" presId="urn:microsoft.com/office/officeart/2005/8/layout/bProcess3"/>
    <dgm:cxn modelId="{F4ED78E9-61F9-4D6D-9213-9C03EAA650B6}" type="presParOf" srcId="{77F8052D-F3AC-4921-8FB1-3B80689076B1}" destId="{EDDD9CDF-273E-4855-A1D8-D6B4F31058FE}" srcOrd="0" destOrd="0" presId="urn:microsoft.com/office/officeart/2005/8/layout/bProcess3"/>
    <dgm:cxn modelId="{580ACDA0-786B-4302-9DC5-70DEBF8399E1}" type="presParOf" srcId="{D79EB1FA-94AE-4243-B3C3-A59D268A57D1}" destId="{8FAF3DCD-FCB1-415A-89CD-C10228A88F7C}" srcOrd="2" destOrd="0" presId="urn:microsoft.com/office/officeart/2005/8/layout/bProcess3"/>
    <dgm:cxn modelId="{DD3974C2-1104-433D-8FAF-43F9A3867468}" type="presParOf" srcId="{D79EB1FA-94AE-4243-B3C3-A59D268A57D1}" destId="{57A58902-DEA7-4F8C-B8BE-0929DCAC8CAB}" srcOrd="3" destOrd="0" presId="urn:microsoft.com/office/officeart/2005/8/layout/bProcess3"/>
    <dgm:cxn modelId="{FF4A5F1C-CBC8-471C-B308-D9D040D6BA0A}" type="presParOf" srcId="{57A58902-DEA7-4F8C-B8BE-0929DCAC8CAB}" destId="{7769ABCD-4160-4406-9887-02DD00898CF4}" srcOrd="0" destOrd="0" presId="urn:microsoft.com/office/officeart/2005/8/layout/bProcess3"/>
    <dgm:cxn modelId="{89726ED6-4A0A-435D-9A10-EBFA27B5CFED}" type="presParOf" srcId="{D79EB1FA-94AE-4243-B3C3-A59D268A57D1}" destId="{4B6938EC-1693-4E73-8150-A4E4318D5597}" srcOrd="4" destOrd="0" presId="urn:microsoft.com/office/officeart/2005/8/layout/bProcess3"/>
    <dgm:cxn modelId="{AC883E53-4B0C-4ED9-ACC2-34217194F047}" type="presParOf" srcId="{D79EB1FA-94AE-4243-B3C3-A59D268A57D1}" destId="{C455064D-1CFF-41AE-B106-342D659D3CA3}" srcOrd="5" destOrd="0" presId="urn:microsoft.com/office/officeart/2005/8/layout/bProcess3"/>
    <dgm:cxn modelId="{F3E1A4D9-D52E-4E11-B090-9C30A2CD81A0}" type="presParOf" srcId="{C455064D-1CFF-41AE-B106-342D659D3CA3}" destId="{3EC415BC-4954-434C-8227-95E53027004B}" srcOrd="0" destOrd="0" presId="urn:microsoft.com/office/officeart/2005/8/layout/bProcess3"/>
    <dgm:cxn modelId="{C333E3EE-7007-4247-9366-AA428198F6B2}" type="presParOf" srcId="{D79EB1FA-94AE-4243-B3C3-A59D268A57D1}" destId="{836A834A-D392-4419-B37B-EFDE17A6660C}" srcOrd="6" destOrd="0" presId="urn:microsoft.com/office/officeart/2005/8/layout/bProcess3"/>
    <dgm:cxn modelId="{B86F8A6E-DA8A-4CE9-8FB6-6AAF0A0930B5}" type="presParOf" srcId="{D79EB1FA-94AE-4243-B3C3-A59D268A57D1}" destId="{B7B5F33A-ECA1-4815-AA51-A43EC51818A0}" srcOrd="7" destOrd="0" presId="urn:microsoft.com/office/officeart/2005/8/layout/bProcess3"/>
    <dgm:cxn modelId="{58563195-07B2-42AA-B68B-0A500A30E9E9}" type="presParOf" srcId="{B7B5F33A-ECA1-4815-AA51-A43EC51818A0}" destId="{71100A9C-886E-4590-8EBE-BDF9739085CB}" srcOrd="0" destOrd="0" presId="urn:microsoft.com/office/officeart/2005/8/layout/bProcess3"/>
    <dgm:cxn modelId="{DAEDD6A8-58A7-4320-9027-996A4244F554}" type="presParOf" srcId="{D79EB1FA-94AE-4243-B3C3-A59D268A57D1}" destId="{6078E3B9-725F-44C3-A6DA-805D06105443}"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32CDF1-4E3E-4976-B2AC-E7FE38156B94}"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7CB4B0CB-B426-4256-80D8-A4D0004A78D1}">
      <dgm:prSet phldrT="[Text]"/>
      <dgm:spPr/>
      <dgm:t>
        <a:bodyPr/>
        <a:lstStyle/>
        <a:p>
          <a:r>
            <a:rPr lang="en-US" dirty="0"/>
            <a:t>Once a student submits a form to a school</a:t>
          </a:r>
        </a:p>
      </dgm:t>
    </dgm:pt>
    <dgm:pt modelId="{5F2A1260-8C99-4823-B8EE-AE7483167D5A}" type="parTrans" cxnId="{512EB1C9-E7FF-4C9A-908A-33A97BFA09BC}">
      <dgm:prSet/>
      <dgm:spPr/>
      <dgm:t>
        <a:bodyPr/>
        <a:lstStyle/>
        <a:p>
          <a:endParaRPr lang="en-US"/>
        </a:p>
      </dgm:t>
    </dgm:pt>
    <dgm:pt modelId="{FC8A5C04-39A5-432B-B13A-95CBC3523189}" type="sibTrans" cxnId="{512EB1C9-E7FF-4C9A-908A-33A97BFA09BC}">
      <dgm:prSet/>
      <dgm:spPr/>
      <dgm:t>
        <a:bodyPr/>
        <a:lstStyle/>
        <a:p>
          <a:endParaRPr lang="en-US"/>
        </a:p>
      </dgm:t>
    </dgm:pt>
    <dgm:pt modelId="{5E8170C9-EEDC-4ADA-847A-8A3BE45921D6}">
      <dgm:prSet phldrT="[Text]"/>
      <dgm:spPr/>
      <dgm:t>
        <a:bodyPr/>
        <a:lstStyle/>
        <a:p>
          <a:r>
            <a:rPr lang="en-US" dirty="0"/>
            <a:t>The form is valid for as long as the student stays enrolled at THAT school</a:t>
          </a:r>
        </a:p>
      </dgm:t>
    </dgm:pt>
    <dgm:pt modelId="{3A5BE9F8-D6B1-4CCE-ADDB-E82CFFDEFE7A}" type="parTrans" cxnId="{2308D324-EFD6-49B7-AF1E-049E3AC8BCE4}">
      <dgm:prSet/>
      <dgm:spPr/>
      <dgm:t>
        <a:bodyPr/>
        <a:lstStyle/>
        <a:p>
          <a:endParaRPr lang="en-US"/>
        </a:p>
      </dgm:t>
    </dgm:pt>
    <dgm:pt modelId="{423EE036-1F90-4DE9-AF66-F8767DF4E518}" type="sibTrans" cxnId="{2308D324-EFD6-49B7-AF1E-049E3AC8BCE4}">
      <dgm:prSet/>
      <dgm:spPr/>
      <dgm:t>
        <a:bodyPr/>
        <a:lstStyle/>
        <a:p>
          <a:endParaRPr lang="en-US"/>
        </a:p>
      </dgm:t>
    </dgm:pt>
    <dgm:pt modelId="{056707BC-F00B-4046-9A27-A4802FEF9207}" type="pres">
      <dgm:prSet presAssocID="{6F32CDF1-4E3E-4976-B2AC-E7FE38156B94}" presName="compositeShape" presStyleCnt="0">
        <dgm:presLayoutVars>
          <dgm:chMax val="2"/>
          <dgm:dir/>
          <dgm:resizeHandles val="exact"/>
        </dgm:presLayoutVars>
      </dgm:prSet>
      <dgm:spPr/>
    </dgm:pt>
    <dgm:pt modelId="{E558A22B-73D4-4AB6-8353-84A506B83F2E}" type="pres">
      <dgm:prSet presAssocID="{6F32CDF1-4E3E-4976-B2AC-E7FE38156B94}" presName="divider" presStyleLbl="fgShp" presStyleIdx="0" presStyleCnt="1"/>
      <dgm:spPr/>
    </dgm:pt>
    <dgm:pt modelId="{91C00E51-7729-41E9-A5FE-0AE884742BC2}" type="pres">
      <dgm:prSet presAssocID="{7CB4B0CB-B426-4256-80D8-A4D0004A78D1}" presName="downArrow" presStyleLbl="node1" presStyleIdx="0" presStyleCnt="2"/>
      <dgm:spPr/>
    </dgm:pt>
    <dgm:pt modelId="{1DB636E4-5614-4107-94FD-4E24DB1270F5}" type="pres">
      <dgm:prSet presAssocID="{7CB4B0CB-B426-4256-80D8-A4D0004A78D1}" presName="downArrowText" presStyleLbl="revTx" presStyleIdx="0" presStyleCnt="2">
        <dgm:presLayoutVars>
          <dgm:bulletEnabled val="1"/>
        </dgm:presLayoutVars>
      </dgm:prSet>
      <dgm:spPr/>
    </dgm:pt>
    <dgm:pt modelId="{BED14041-4C07-42AC-BF05-52DA2D6BEA8C}" type="pres">
      <dgm:prSet presAssocID="{5E8170C9-EEDC-4ADA-847A-8A3BE45921D6}" presName="upArrow" presStyleLbl="node1" presStyleIdx="1" presStyleCnt="2"/>
      <dgm:spPr/>
    </dgm:pt>
    <dgm:pt modelId="{A2863725-5BD9-48A3-8397-AC3FC0C039BC}" type="pres">
      <dgm:prSet presAssocID="{5E8170C9-EEDC-4ADA-847A-8A3BE45921D6}" presName="upArrowText" presStyleLbl="revTx" presStyleIdx="1" presStyleCnt="2">
        <dgm:presLayoutVars>
          <dgm:bulletEnabled val="1"/>
        </dgm:presLayoutVars>
      </dgm:prSet>
      <dgm:spPr/>
    </dgm:pt>
  </dgm:ptLst>
  <dgm:cxnLst>
    <dgm:cxn modelId="{2308D324-EFD6-49B7-AF1E-049E3AC8BCE4}" srcId="{6F32CDF1-4E3E-4976-B2AC-E7FE38156B94}" destId="{5E8170C9-EEDC-4ADA-847A-8A3BE45921D6}" srcOrd="1" destOrd="0" parTransId="{3A5BE9F8-D6B1-4CCE-ADDB-E82CFFDEFE7A}" sibTransId="{423EE036-1F90-4DE9-AF66-F8767DF4E518}"/>
    <dgm:cxn modelId="{EC843B53-428A-4E60-9053-816D6F2004C4}" type="presOf" srcId="{6F32CDF1-4E3E-4976-B2AC-E7FE38156B94}" destId="{056707BC-F00B-4046-9A27-A4802FEF9207}" srcOrd="0" destOrd="0" presId="urn:microsoft.com/office/officeart/2005/8/layout/arrow3"/>
    <dgm:cxn modelId="{46CE8592-D199-4DA9-973F-FF0AB2C0F009}" type="presOf" srcId="{7CB4B0CB-B426-4256-80D8-A4D0004A78D1}" destId="{1DB636E4-5614-4107-94FD-4E24DB1270F5}" srcOrd="0" destOrd="0" presId="urn:microsoft.com/office/officeart/2005/8/layout/arrow3"/>
    <dgm:cxn modelId="{512EB1C9-E7FF-4C9A-908A-33A97BFA09BC}" srcId="{6F32CDF1-4E3E-4976-B2AC-E7FE38156B94}" destId="{7CB4B0CB-B426-4256-80D8-A4D0004A78D1}" srcOrd="0" destOrd="0" parTransId="{5F2A1260-8C99-4823-B8EE-AE7483167D5A}" sibTransId="{FC8A5C04-39A5-432B-B13A-95CBC3523189}"/>
    <dgm:cxn modelId="{CD70C3E8-7399-43C6-87F9-8249988D2E18}" type="presOf" srcId="{5E8170C9-EEDC-4ADA-847A-8A3BE45921D6}" destId="{A2863725-5BD9-48A3-8397-AC3FC0C039BC}" srcOrd="0" destOrd="0" presId="urn:microsoft.com/office/officeart/2005/8/layout/arrow3"/>
    <dgm:cxn modelId="{037B5E23-408A-495E-91D6-31F2D29D72F7}" type="presParOf" srcId="{056707BC-F00B-4046-9A27-A4802FEF9207}" destId="{E558A22B-73D4-4AB6-8353-84A506B83F2E}" srcOrd="0" destOrd="0" presId="urn:microsoft.com/office/officeart/2005/8/layout/arrow3"/>
    <dgm:cxn modelId="{349F302E-E5AD-4E15-BE49-FE1AF9CE6936}" type="presParOf" srcId="{056707BC-F00B-4046-9A27-A4802FEF9207}" destId="{91C00E51-7729-41E9-A5FE-0AE884742BC2}" srcOrd="1" destOrd="0" presId="urn:microsoft.com/office/officeart/2005/8/layout/arrow3"/>
    <dgm:cxn modelId="{9191F721-26D4-49A5-9705-D4CED50A2CBD}" type="presParOf" srcId="{056707BC-F00B-4046-9A27-A4802FEF9207}" destId="{1DB636E4-5614-4107-94FD-4E24DB1270F5}" srcOrd="2" destOrd="0" presId="urn:microsoft.com/office/officeart/2005/8/layout/arrow3"/>
    <dgm:cxn modelId="{94421603-CB1C-4F3A-B955-C3629D538BE9}" type="presParOf" srcId="{056707BC-F00B-4046-9A27-A4802FEF9207}" destId="{BED14041-4C07-42AC-BF05-52DA2D6BEA8C}" srcOrd="3" destOrd="0" presId="urn:microsoft.com/office/officeart/2005/8/layout/arrow3"/>
    <dgm:cxn modelId="{34B84290-C06B-4BCA-BB7E-2B970D4DA060}" type="presParOf" srcId="{056707BC-F00B-4046-9A27-A4802FEF9207}" destId="{A2863725-5BD9-48A3-8397-AC3FC0C039B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9D804B-A131-493D-8494-79786CADF93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0B4716E-6EED-4911-BA49-51D17770542D}">
      <dgm:prSet phldrT="[Text]"/>
      <dgm:spPr/>
      <dgm:t>
        <a:bodyPr/>
        <a:lstStyle/>
        <a:p>
          <a:r>
            <a:rPr lang="en-US" dirty="0"/>
            <a:t>Johnny goes to preschool</a:t>
          </a:r>
        </a:p>
      </dgm:t>
    </dgm:pt>
    <dgm:pt modelId="{26218CDD-2933-4BFD-8AB4-A91A4D223126}" type="parTrans" cxnId="{35DEAF39-77EE-4F95-9977-9CC6F1D9A7D0}">
      <dgm:prSet/>
      <dgm:spPr/>
      <dgm:t>
        <a:bodyPr/>
        <a:lstStyle/>
        <a:p>
          <a:endParaRPr lang="en-US"/>
        </a:p>
      </dgm:t>
    </dgm:pt>
    <dgm:pt modelId="{53AFDC4E-27BA-4078-A78B-0279E4474A13}" type="sibTrans" cxnId="{35DEAF39-77EE-4F95-9977-9CC6F1D9A7D0}">
      <dgm:prSet/>
      <dgm:spPr/>
      <dgm:t>
        <a:bodyPr/>
        <a:lstStyle/>
        <a:p>
          <a:endParaRPr lang="en-US"/>
        </a:p>
      </dgm:t>
    </dgm:pt>
    <dgm:pt modelId="{417E2785-F8D2-469E-A224-9421AC65CB9E}">
      <dgm:prSet phldrT="[Text]"/>
      <dgm:spPr/>
      <dgm:t>
        <a:bodyPr/>
        <a:lstStyle/>
        <a:p>
          <a:r>
            <a:rPr lang="en-US" dirty="0"/>
            <a:t>Parent does the module for exemption form</a:t>
          </a:r>
        </a:p>
      </dgm:t>
    </dgm:pt>
    <dgm:pt modelId="{4C66F063-10D0-4750-B1B0-C25E14DC93F7}" type="parTrans" cxnId="{9D91AE90-BDD3-4AA8-91FD-965E97EBE16C}">
      <dgm:prSet/>
      <dgm:spPr/>
      <dgm:t>
        <a:bodyPr/>
        <a:lstStyle/>
        <a:p>
          <a:endParaRPr lang="en-US"/>
        </a:p>
      </dgm:t>
    </dgm:pt>
    <dgm:pt modelId="{1D448EBD-53DE-464E-9F6B-CB6718DB7917}" type="sibTrans" cxnId="{9D91AE90-BDD3-4AA8-91FD-965E97EBE16C}">
      <dgm:prSet/>
      <dgm:spPr/>
      <dgm:t>
        <a:bodyPr/>
        <a:lstStyle/>
        <a:p>
          <a:endParaRPr lang="en-US"/>
        </a:p>
      </dgm:t>
    </dgm:pt>
    <dgm:pt modelId="{8A8A99A5-E5D7-4FCE-A4F5-67C97C64D4B3}">
      <dgm:prSet phldrT="[Text]"/>
      <dgm:spPr/>
      <dgm:t>
        <a:bodyPr/>
        <a:lstStyle/>
        <a:p>
          <a:r>
            <a:rPr lang="en-US" dirty="0"/>
            <a:t>Johnny attends K at another school</a:t>
          </a:r>
        </a:p>
      </dgm:t>
    </dgm:pt>
    <dgm:pt modelId="{06ABD30A-1583-40B9-9021-5160CBE6B580}" type="parTrans" cxnId="{95B47CF4-C913-45D4-923F-24BD599D92B6}">
      <dgm:prSet/>
      <dgm:spPr/>
      <dgm:t>
        <a:bodyPr/>
        <a:lstStyle/>
        <a:p>
          <a:endParaRPr lang="en-US"/>
        </a:p>
      </dgm:t>
    </dgm:pt>
    <dgm:pt modelId="{B9A17049-6232-40B9-A927-1E937BA59854}" type="sibTrans" cxnId="{95B47CF4-C913-45D4-923F-24BD599D92B6}">
      <dgm:prSet/>
      <dgm:spPr/>
      <dgm:t>
        <a:bodyPr/>
        <a:lstStyle/>
        <a:p>
          <a:endParaRPr lang="en-US"/>
        </a:p>
      </dgm:t>
    </dgm:pt>
    <dgm:pt modelId="{48036AD1-3EB9-450B-ADCE-26A1445DE796}">
      <dgm:prSet phldrT="[Text]"/>
      <dgm:spPr/>
      <dgm:t>
        <a:bodyPr/>
        <a:lstStyle/>
        <a:p>
          <a:r>
            <a:rPr lang="en-US" dirty="0"/>
            <a:t>Does not have to redo module until first grade (valid for at least two years)</a:t>
          </a:r>
        </a:p>
      </dgm:t>
    </dgm:pt>
    <dgm:pt modelId="{FC6ED243-8926-44B0-87C5-B53AC6329AAB}" type="parTrans" cxnId="{ED3C838A-7715-40F3-859D-717F269B262B}">
      <dgm:prSet/>
      <dgm:spPr/>
      <dgm:t>
        <a:bodyPr/>
        <a:lstStyle/>
        <a:p>
          <a:endParaRPr lang="en-US"/>
        </a:p>
      </dgm:t>
    </dgm:pt>
    <dgm:pt modelId="{6AB7CC5B-B861-4EE9-B2B3-72356BE40722}" type="sibTrans" cxnId="{ED3C838A-7715-40F3-859D-717F269B262B}">
      <dgm:prSet/>
      <dgm:spPr/>
      <dgm:t>
        <a:bodyPr/>
        <a:lstStyle/>
        <a:p>
          <a:endParaRPr lang="en-US"/>
        </a:p>
      </dgm:t>
    </dgm:pt>
    <dgm:pt modelId="{DAE4825D-9945-48CA-B980-CB1E1375E624}">
      <dgm:prSet phldrT="[Text]"/>
      <dgm:spPr/>
      <dgm:t>
        <a:bodyPr/>
        <a:lstStyle/>
        <a:p>
          <a:r>
            <a:rPr lang="en-US" dirty="0"/>
            <a:t>Will redo module in 7</a:t>
          </a:r>
          <a:r>
            <a:rPr lang="en-US" baseline="30000" dirty="0"/>
            <a:t>th</a:t>
          </a:r>
          <a:r>
            <a:rPr lang="en-US" dirty="0"/>
            <a:t> grade because of school change</a:t>
          </a:r>
        </a:p>
      </dgm:t>
    </dgm:pt>
    <dgm:pt modelId="{53E915C6-500B-4C8B-B33F-96619B67281B}" type="parTrans" cxnId="{4600B28D-19E7-4BC6-A858-F38C5A96B22B}">
      <dgm:prSet/>
      <dgm:spPr/>
      <dgm:t>
        <a:bodyPr/>
        <a:lstStyle/>
        <a:p>
          <a:endParaRPr lang="en-US"/>
        </a:p>
      </dgm:t>
    </dgm:pt>
    <dgm:pt modelId="{2959C896-85ED-4CF8-BED8-4C094693EA59}" type="sibTrans" cxnId="{4600B28D-19E7-4BC6-A858-F38C5A96B22B}">
      <dgm:prSet/>
      <dgm:spPr/>
      <dgm:t>
        <a:bodyPr/>
        <a:lstStyle/>
        <a:p>
          <a:endParaRPr lang="en-US"/>
        </a:p>
      </dgm:t>
    </dgm:pt>
    <dgm:pt modelId="{5844E8A2-B978-4E63-ADCD-B340C60252A6}" type="pres">
      <dgm:prSet presAssocID="{C69D804B-A131-493D-8494-79786CADF931}" presName="cycle" presStyleCnt="0">
        <dgm:presLayoutVars>
          <dgm:dir/>
          <dgm:resizeHandles val="exact"/>
        </dgm:presLayoutVars>
      </dgm:prSet>
      <dgm:spPr/>
    </dgm:pt>
    <dgm:pt modelId="{8C9519BA-9A0A-4F5C-8ACB-8C986631EF73}" type="pres">
      <dgm:prSet presAssocID="{20B4716E-6EED-4911-BA49-51D17770542D}" presName="node" presStyleLbl="node1" presStyleIdx="0" presStyleCnt="5">
        <dgm:presLayoutVars>
          <dgm:bulletEnabled val="1"/>
        </dgm:presLayoutVars>
      </dgm:prSet>
      <dgm:spPr/>
    </dgm:pt>
    <dgm:pt modelId="{D27B850B-C97C-4FAC-AAC0-AF260E43EFFB}" type="pres">
      <dgm:prSet presAssocID="{20B4716E-6EED-4911-BA49-51D17770542D}" presName="spNode" presStyleCnt="0"/>
      <dgm:spPr/>
    </dgm:pt>
    <dgm:pt modelId="{F6D2CBD1-0CA2-49F2-BBBD-E1562A8A56C4}" type="pres">
      <dgm:prSet presAssocID="{53AFDC4E-27BA-4078-A78B-0279E4474A13}" presName="sibTrans" presStyleLbl="sibTrans1D1" presStyleIdx="0" presStyleCnt="5"/>
      <dgm:spPr/>
    </dgm:pt>
    <dgm:pt modelId="{7A685F6F-7E3B-467C-AA3E-74B1876E4FA5}" type="pres">
      <dgm:prSet presAssocID="{417E2785-F8D2-469E-A224-9421AC65CB9E}" presName="node" presStyleLbl="node1" presStyleIdx="1" presStyleCnt="5">
        <dgm:presLayoutVars>
          <dgm:bulletEnabled val="1"/>
        </dgm:presLayoutVars>
      </dgm:prSet>
      <dgm:spPr/>
    </dgm:pt>
    <dgm:pt modelId="{0A2CA538-6172-4D35-A736-02B931ADFE43}" type="pres">
      <dgm:prSet presAssocID="{417E2785-F8D2-469E-A224-9421AC65CB9E}" presName="spNode" presStyleCnt="0"/>
      <dgm:spPr/>
    </dgm:pt>
    <dgm:pt modelId="{1E93598B-5394-478A-9F35-2C43FFFF7445}" type="pres">
      <dgm:prSet presAssocID="{1D448EBD-53DE-464E-9F6B-CB6718DB7917}" presName="sibTrans" presStyleLbl="sibTrans1D1" presStyleIdx="1" presStyleCnt="5"/>
      <dgm:spPr/>
    </dgm:pt>
    <dgm:pt modelId="{9C5122F9-50F2-4210-8168-35318EDBB3E0}" type="pres">
      <dgm:prSet presAssocID="{8A8A99A5-E5D7-4FCE-A4F5-67C97C64D4B3}" presName="node" presStyleLbl="node1" presStyleIdx="2" presStyleCnt="5">
        <dgm:presLayoutVars>
          <dgm:bulletEnabled val="1"/>
        </dgm:presLayoutVars>
      </dgm:prSet>
      <dgm:spPr/>
    </dgm:pt>
    <dgm:pt modelId="{D1B5A6F3-9BF1-440F-B762-77C4ACFD5A42}" type="pres">
      <dgm:prSet presAssocID="{8A8A99A5-E5D7-4FCE-A4F5-67C97C64D4B3}" presName="spNode" presStyleCnt="0"/>
      <dgm:spPr/>
    </dgm:pt>
    <dgm:pt modelId="{F2445CB4-2E6F-4D09-BD54-F0CC3E077604}" type="pres">
      <dgm:prSet presAssocID="{B9A17049-6232-40B9-A927-1E937BA59854}" presName="sibTrans" presStyleLbl="sibTrans1D1" presStyleIdx="2" presStyleCnt="5"/>
      <dgm:spPr/>
    </dgm:pt>
    <dgm:pt modelId="{5954054C-5BAD-4326-AB8E-6475AC33CF7E}" type="pres">
      <dgm:prSet presAssocID="{48036AD1-3EB9-450B-ADCE-26A1445DE796}" presName="node" presStyleLbl="node1" presStyleIdx="3" presStyleCnt="5">
        <dgm:presLayoutVars>
          <dgm:bulletEnabled val="1"/>
        </dgm:presLayoutVars>
      </dgm:prSet>
      <dgm:spPr/>
    </dgm:pt>
    <dgm:pt modelId="{37F73EBA-8C31-49FB-A792-6425BF4ABD8F}" type="pres">
      <dgm:prSet presAssocID="{48036AD1-3EB9-450B-ADCE-26A1445DE796}" presName="spNode" presStyleCnt="0"/>
      <dgm:spPr/>
    </dgm:pt>
    <dgm:pt modelId="{C372475E-5B97-4BC3-9BFC-C2BD8A41FA4B}" type="pres">
      <dgm:prSet presAssocID="{6AB7CC5B-B861-4EE9-B2B3-72356BE40722}" presName="sibTrans" presStyleLbl="sibTrans1D1" presStyleIdx="3" presStyleCnt="5"/>
      <dgm:spPr/>
    </dgm:pt>
    <dgm:pt modelId="{CDDBC0AD-863C-4426-B673-02BE0722E38F}" type="pres">
      <dgm:prSet presAssocID="{DAE4825D-9945-48CA-B980-CB1E1375E624}" presName="node" presStyleLbl="node1" presStyleIdx="4" presStyleCnt="5">
        <dgm:presLayoutVars>
          <dgm:bulletEnabled val="1"/>
        </dgm:presLayoutVars>
      </dgm:prSet>
      <dgm:spPr/>
    </dgm:pt>
    <dgm:pt modelId="{C0BFD606-48E0-48E6-920C-F4061A5AC1AC}" type="pres">
      <dgm:prSet presAssocID="{DAE4825D-9945-48CA-B980-CB1E1375E624}" presName="spNode" presStyleCnt="0"/>
      <dgm:spPr/>
    </dgm:pt>
    <dgm:pt modelId="{D1B89D57-81C6-4655-95F3-B80956D15BA6}" type="pres">
      <dgm:prSet presAssocID="{2959C896-85ED-4CF8-BED8-4C094693EA59}" presName="sibTrans" presStyleLbl="sibTrans1D1" presStyleIdx="4" presStyleCnt="5"/>
      <dgm:spPr/>
    </dgm:pt>
  </dgm:ptLst>
  <dgm:cxnLst>
    <dgm:cxn modelId="{555FEB0E-78A2-406A-933B-4A150DBD47FD}" type="presOf" srcId="{48036AD1-3EB9-450B-ADCE-26A1445DE796}" destId="{5954054C-5BAD-4326-AB8E-6475AC33CF7E}" srcOrd="0" destOrd="0" presId="urn:microsoft.com/office/officeart/2005/8/layout/cycle5"/>
    <dgm:cxn modelId="{FA62E42A-6114-4732-BE95-2705015644E6}" type="presOf" srcId="{DAE4825D-9945-48CA-B980-CB1E1375E624}" destId="{CDDBC0AD-863C-4426-B673-02BE0722E38F}" srcOrd="0" destOrd="0" presId="urn:microsoft.com/office/officeart/2005/8/layout/cycle5"/>
    <dgm:cxn modelId="{5CA6532B-2C81-4209-B311-6E6F11A03EE2}" type="presOf" srcId="{1D448EBD-53DE-464E-9F6B-CB6718DB7917}" destId="{1E93598B-5394-478A-9F35-2C43FFFF7445}" srcOrd="0" destOrd="0" presId="urn:microsoft.com/office/officeart/2005/8/layout/cycle5"/>
    <dgm:cxn modelId="{35DEAF39-77EE-4F95-9977-9CC6F1D9A7D0}" srcId="{C69D804B-A131-493D-8494-79786CADF931}" destId="{20B4716E-6EED-4911-BA49-51D17770542D}" srcOrd="0" destOrd="0" parTransId="{26218CDD-2933-4BFD-8AB4-A91A4D223126}" sibTransId="{53AFDC4E-27BA-4078-A78B-0279E4474A13}"/>
    <dgm:cxn modelId="{E67DF83C-64AE-45F9-A1AF-5270601C0345}" type="presOf" srcId="{417E2785-F8D2-469E-A224-9421AC65CB9E}" destId="{7A685F6F-7E3B-467C-AA3E-74B1876E4FA5}" srcOrd="0" destOrd="0" presId="urn:microsoft.com/office/officeart/2005/8/layout/cycle5"/>
    <dgm:cxn modelId="{55E0915C-EB70-4ABF-A53E-07572DCD6CF7}" type="presOf" srcId="{2959C896-85ED-4CF8-BED8-4C094693EA59}" destId="{D1B89D57-81C6-4655-95F3-B80956D15BA6}" srcOrd="0" destOrd="0" presId="urn:microsoft.com/office/officeart/2005/8/layout/cycle5"/>
    <dgm:cxn modelId="{9DB1B660-D896-404C-82CE-365A868687DE}" type="presOf" srcId="{6AB7CC5B-B861-4EE9-B2B3-72356BE40722}" destId="{C372475E-5B97-4BC3-9BFC-C2BD8A41FA4B}" srcOrd="0" destOrd="0" presId="urn:microsoft.com/office/officeart/2005/8/layout/cycle5"/>
    <dgm:cxn modelId="{ED3C838A-7715-40F3-859D-717F269B262B}" srcId="{C69D804B-A131-493D-8494-79786CADF931}" destId="{48036AD1-3EB9-450B-ADCE-26A1445DE796}" srcOrd="3" destOrd="0" parTransId="{FC6ED243-8926-44B0-87C5-B53AC6329AAB}" sibTransId="{6AB7CC5B-B861-4EE9-B2B3-72356BE40722}"/>
    <dgm:cxn modelId="{4600B28D-19E7-4BC6-A858-F38C5A96B22B}" srcId="{C69D804B-A131-493D-8494-79786CADF931}" destId="{DAE4825D-9945-48CA-B980-CB1E1375E624}" srcOrd="4" destOrd="0" parTransId="{53E915C6-500B-4C8B-B33F-96619B67281B}" sibTransId="{2959C896-85ED-4CF8-BED8-4C094693EA59}"/>
    <dgm:cxn modelId="{9D91AE90-BDD3-4AA8-91FD-965E97EBE16C}" srcId="{C69D804B-A131-493D-8494-79786CADF931}" destId="{417E2785-F8D2-469E-A224-9421AC65CB9E}" srcOrd="1" destOrd="0" parTransId="{4C66F063-10D0-4750-B1B0-C25E14DC93F7}" sibTransId="{1D448EBD-53DE-464E-9F6B-CB6718DB7917}"/>
    <dgm:cxn modelId="{0FEF75AD-A04E-467A-9F1A-59BE7349425A}" type="presOf" srcId="{53AFDC4E-27BA-4078-A78B-0279E4474A13}" destId="{F6D2CBD1-0CA2-49F2-BBBD-E1562A8A56C4}" srcOrd="0" destOrd="0" presId="urn:microsoft.com/office/officeart/2005/8/layout/cycle5"/>
    <dgm:cxn modelId="{BC1F91B3-4E0D-4504-9050-162C0663BD84}" type="presOf" srcId="{B9A17049-6232-40B9-A927-1E937BA59854}" destId="{F2445CB4-2E6F-4D09-BD54-F0CC3E077604}" srcOrd="0" destOrd="0" presId="urn:microsoft.com/office/officeart/2005/8/layout/cycle5"/>
    <dgm:cxn modelId="{D0C994CC-77B2-4622-B82D-45AD33EFE32A}" type="presOf" srcId="{20B4716E-6EED-4911-BA49-51D17770542D}" destId="{8C9519BA-9A0A-4F5C-8ACB-8C986631EF73}" srcOrd="0" destOrd="0" presId="urn:microsoft.com/office/officeart/2005/8/layout/cycle5"/>
    <dgm:cxn modelId="{7E8B1BEA-A418-4EEF-BD40-37FFD67EB6E8}" type="presOf" srcId="{8A8A99A5-E5D7-4FCE-A4F5-67C97C64D4B3}" destId="{9C5122F9-50F2-4210-8168-35318EDBB3E0}" srcOrd="0" destOrd="0" presId="urn:microsoft.com/office/officeart/2005/8/layout/cycle5"/>
    <dgm:cxn modelId="{95B47CF4-C913-45D4-923F-24BD599D92B6}" srcId="{C69D804B-A131-493D-8494-79786CADF931}" destId="{8A8A99A5-E5D7-4FCE-A4F5-67C97C64D4B3}" srcOrd="2" destOrd="0" parTransId="{06ABD30A-1583-40B9-9021-5160CBE6B580}" sibTransId="{B9A17049-6232-40B9-A927-1E937BA59854}"/>
    <dgm:cxn modelId="{6941ABFC-CF49-4E92-8BEE-F528257A5826}" type="presOf" srcId="{C69D804B-A131-493D-8494-79786CADF931}" destId="{5844E8A2-B978-4E63-ADCD-B340C60252A6}" srcOrd="0" destOrd="0" presId="urn:microsoft.com/office/officeart/2005/8/layout/cycle5"/>
    <dgm:cxn modelId="{A407FCEE-412F-47E5-B247-20164250D33A}" type="presParOf" srcId="{5844E8A2-B978-4E63-ADCD-B340C60252A6}" destId="{8C9519BA-9A0A-4F5C-8ACB-8C986631EF73}" srcOrd="0" destOrd="0" presId="urn:microsoft.com/office/officeart/2005/8/layout/cycle5"/>
    <dgm:cxn modelId="{40ACB542-EEC3-4819-9B2B-A2A8ACBC709A}" type="presParOf" srcId="{5844E8A2-B978-4E63-ADCD-B340C60252A6}" destId="{D27B850B-C97C-4FAC-AAC0-AF260E43EFFB}" srcOrd="1" destOrd="0" presId="urn:microsoft.com/office/officeart/2005/8/layout/cycle5"/>
    <dgm:cxn modelId="{A46DF80D-A2EC-413D-9795-709CBB0FFCC2}" type="presParOf" srcId="{5844E8A2-B978-4E63-ADCD-B340C60252A6}" destId="{F6D2CBD1-0CA2-49F2-BBBD-E1562A8A56C4}" srcOrd="2" destOrd="0" presId="urn:microsoft.com/office/officeart/2005/8/layout/cycle5"/>
    <dgm:cxn modelId="{8C34676C-205C-4D7D-BB61-F80E6D129046}" type="presParOf" srcId="{5844E8A2-B978-4E63-ADCD-B340C60252A6}" destId="{7A685F6F-7E3B-467C-AA3E-74B1876E4FA5}" srcOrd="3" destOrd="0" presId="urn:microsoft.com/office/officeart/2005/8/layout/cycle5"/>
    <dgm:cxn modelId="{BF0422BB-AD31-452A-9125-5EE04F781DAF}" type="presParOf" srcId="{5844E8A2-B978-4E63-ADCD-B340C60252A6}" destId="{0A2CA538-6172-4D35-A736-02B931ADFE43}" srcOrd="4" destOrd="0" presId="urn:microsoft.com/office/officeart/2005/8/layout/cycle5"/>
    <dgm:cxn modelId="{C62F4FA2-6C57-46DA-9F49-68E0BAA3187F}" type="presParOf" srcId="{5844E8A2-B978-4E63-ADCD-B340C60252A6}" destId="{1E93598B-5394-478A-9F35-2C43FFFF7445}" srcOrd="5" destOrd="0" presId="urn:microsoft.com/office/officeart/2005/8/layout/cycle5"/>
    <dgm:cxn modelId="{B696F273-2BED-4FE4-B85D-8EDA9D37A9A2}" type="presParOf" srcId="{5844E8A2-B978-4E63-ADCD-B340C60252A6}" destId="{9C5122F9-50F2-4210-8168-35318EDBB3E0}" srcOrd="6" destOrd="0" presId="urn:microsoft.com/office/officeart/2005/8/layout/cycle5"/>
    <dgm:cxn modelId="{CC7D7AA6-C58F-4188-B93F-6BF3589EBE65}" type="presParOf" srcId="{5844E8A2-B978-4E63-ADCD-B340C60252A6}" destId="{D1B5A6F3-9BF1-440F-B762-77C4ACFD5A42}" srcOrd="7" destOrd="0" presId="urn:microsoft.com/office/officeart/2005/8/layout/cycle5"/>
    <dgm:cxn modelId="{DB8DEB95-BB8D-4E6B-9D03-B2D751852FEB}" type="presParOf" srcId="{5844E8A2-B978-4E63-ADCD-B340C60252A6}" destId="{F2445CB4-2E6F-4D09-BD54-F0CC3E077604}" srcOrd="8" destOrd="0" presId="urn:microsoft.com/office/officeart/2005/8/layout/cycle5"/>
    <dgm:cxn modelId="{BFDD3144-070B-4936-92FF-A6A8D05969EB}" type="presParOf" srcId="{5844E8A2-B978-4E63-ADCD-B340C60252A6}" destId="{5954054C-5BAD-4326-AB8E-6475AC33CF7E}" srcOrd="9" destOrd="0" presId="urn:microsoft.com/office/officeart/2005/8/layout/cycle5"/>
    <dgm:cxn modelId="{471E8F41-27B0-4EC0-B192-4A4D84EC9A75}" type="presParOf" srcId="{5844E8A2-B978-4E63-ADCD-B340C60252A6}" destId="{37F73EBA-8C31-49FB-A792-6425BF4ABD8F}" srcOrd="10" destOrd="0" presId="urn:microsoft.com/office/officeart/2005/8/layout/cycle5"/>
    <dgm:cxn modelId="{B4FFF85E-8D74-4C3E-9C66-D104213DDD9A}" type="presParOf" srcId="{5844E8A2-B978-4E63-ADCD-B340C60252A6}" destId="{C372475E-5B97-4BC3-9BFC-C2BD8A41FA4B}" srcOrd="11" destOrd="0" presId="urn:microsoft.com/office/officeart/2005/8/layout/cycle5"/>
    <dgm:cxn modelId="{3790E487-4527-4534-B53A-343495D8756C}" type="presParOf" srcId="{5844E8A2-B978-4E63-ADCD-B340C60252A6}" destId="{CDDBC0AD-863C-4426-B673-02BE0722E38F}" srcOrd="12" destOrd="0" presId="urn:microsoft.com/office/officeart/2005/8/layout/cycle5"/>
    <dgm:cxn modelId="{D5C99D76-7AB0-4A56-94B7-B5F7A071755B}" type="presParOf" srcId="{5844E8A2-B978-4E63-ADCD-B340C60252A6}" destId="{C0BFD606-48E0-48E6-920C-F4061A5AC1AC}" srcOrd="13" destOrd="0" presId="urn:microsoft.com/office/officeart/2005/8/layout/cycle5"/>
    <dgm:cxn modelId="{D2B88317-3065-46DD-A09E-224FDE4D6297}" type="presParOf" srcId="{5844E8A2-B978-4E63-ADCD-B340C60252A6}" destId="{D1B89D57-81C6-4655-95F3-B80956D15BA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9D804B-A131-493D-8494-79786CADF93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0B4716E-6EED-4911-BA49-51D17770542D}">
      <dgm:prSet phldrT="[Text]"/>
      <dgm:spPr/>
      <dgm:t>
        <a:bodyPr/>
        <a:lstStyle/>
        <a:p>
          <a:r>
            <a:rPr lang="en-US" dirty="0"/>
            <a:t>Johnny goes to preschool</a:t>
          </a:r>
        </a:p>
      </dgm:t>
    </dgm:pt>
    <dgm:pt modelId="{26218CDD-2933-4BFD-8AB4-A91A4D223126}" type="parTrans" cxnId="{35DEAF39-77EE-4F95-9977-9CC6F1D9A7D0}">
      <dgm:prSet/>
      <dgm:spPr/>
      <dgm:t>
        <a:bodyPr/>
        <a:lstStyle/>
        <a:p>
          <a:endParaRPr lang="en-US"/>
        </a:p>
      </dgm:t>
    </dgm:pt>
    <dgm:pt modelId="{53AFDC4E-27BA-4078-A78B-0279E4474A13}" type="sibTrans" cxnId="{35DEAF39-77EE-4F95-9977-9CC6F1D9A7D0}">
      <dgm:prSet/>
      <dgm:spPr/>
      <dgm:t>
        <a:bodyPr/>
        <a:lstStyle/>
        <a:p>
          <a:endParaRPr lang="en-US"/>
        </a:p>
      </dgm:t>
    </dgm:pt>
    <dgm:pt modelId="{417E2785-F8D2-469E-A224-9421AC65CB9E}">
      <dgm:prSet phldrT="[Text]"/>
      <dgm:spPr/>
      <dgm:t>
        <a:bodyPr/>
        <a:lstStyle/>
        <a:p>
          <a:r>
            <a:rPr lang="en-US" dirty="0"/>
            <a:t>Parent does the module for exemption form</a:t>
          </a:r>
        </a:p>
      </dgm:t>
    </dgm:pt>
    <dgm:pt modelId="{4C66F063-10D0-4750-B1B0-C25E14DC93F7}" type="parTrans" cxnId="{9D91AE90-BDD3-4AA8-91FD-965E97EBE16C}">
      <dgm:prSet/>
      <dgm:spPr/>
      <dgm:t>
        <a:bodyPr/>
        <a:lstStyle/>
        <a:p>
          <a:endParaRPr lang="en-US"/>
        </a:p>
      </dgm:t>
    </dgm:pt>
    <dgm:pt modelId="{1D448EBD-53DE-464E-9F6B-CB6718DB7917}" type="sibTrans" cxnId="{9D91AE90-BDD3-4AA8-91FD-965E97EBE16C}">
      <dgm:prSet/>
      <dgm:spPr/>
      <dgm:t>
        <a:bodyPr/>
        <a:lstStyle/>
        <a:p>
          <a:endParaRPr lang="en-US"/>
        </a:p>
      </dgm:t>
    </dgm:pt>
    <dgm:pt modelId="{8A8A99A5-E5D7-4FCE-A4F5-67C97C64D4B3}">
      <dgm:prSet phldrT="[Text]"/>
      <dgm:spPr/>
      <dgm:t>
        <a:bodyPr/>
        <a:lstStyle/>
        <a:p>
          <a:r>
            <a:rPr lang="en-US" dirty="0"/>
            <a:t>Johnny attends K at same school</a:t>
          </a:r>
        </a:p>
      </dgm:t>
    </dgm:pt>
    <dgm:pt modelId="{06ABD30A-1583-40B9-9021-5160CBE6B580}" type="parTrans" cxnId="{95B47CF4-C913-45D4-923F-24BD599D92B6}">
      <dgm:prSet/>
      <dgm:spPr/>
      <dgm:t>
        <a:bodyPr/>
        <a:lstStyle/>
        <a:p>
          <a:endParaRPr lang="en-US"/>
        </a:p>
      </dgm:t>
    </dgm:pt>
    <dgm:pt modelId="{B9A17049-6232-40B9-A927-1E937BA59854}" type="sibTrans" cxnId="{95B47CF4-C913-45D4-923F-24BD599D92B6}">
      <dgm:prSet/>
      <dgm:spPr/>
      <dgm:t>
        <a:bodyPr/>
        <a:lstStyle/>
        <a:p>
          <a:endParaRPr lang="en-US"/>
        </a:p>
      </dgm:t>
    </dgm:pt>
    <dgm:pt modelId="{48036AD1-3EB9-450B-ADCE-26A1445DE796}">
      <dgm:prSet phldrT="[Text]"/>
      <dgm:spPr/>
      <dgm:t>
        <a:bodyPr/>
        <a:lstStyle/>
        <a:p>
          <a:r>
            <a:rPr lang="en-US" dirty="0"/>
            <a:t>Exemption form is good until 6</a:t>
          </a:r>
          <a:r>
            <a:rPr lang="en-US" baseline="30000" dirty="0"/>
            <a:t>th</a:t>
          </a:r>
          <a:r>
            <a:rPr lang="en-US" dirty="0"/>
            <a:t> grade</a:t>
          </a:r>
        </a:p>
      </dgm:t>
    </dgm:pt>
    <dgm:pt modelId="{FC6ED243-8926-44B0-87C5-B53AC6329AAB}" type="parTrans" cxnId="{ED3C838A-7715-40F3-859D-717F269B262B}">
      <dgm:prSet/>
      <dgm:spPr/>
      <dgm:t>
        <a:bodyPr/>
        <a:lstStyle/>
        <a:p>
          <a:endParaRPr lang="en-US"/>
        </a:p>
      </dgm:t>
    </dgm:pt>
    <dgm:pt modelId="{6AB7CC5B-B861-4EE9-B2B3-72356BE40722}" type="sibTrans" cxnId="{ED3C838A-7715-40F3-859D-717F269B262B}">
      <dgm:prSet/>
      <dgm:spPr/>
      <dgm:t>
        <a:bodyPr/>
        <a:lstStyle/>
        <a:p>
          <a:endParaRPr lang="en-US"/>
        </a:p>
      </dgm:t>
    </dgm:pt>
    <dgm:pt modelId="{DAE4825D-9945-48CA-B980-CB1E1375E624}">
      <dgm:prSet phldrT="[Text]"/>
      <dgm:spPr/>
      <dgm:t>
        <a:bodyPr/>
        <a:lstStyle/>
        <a:p>
          <a:r>
            <a:rPr lang="en-US" dirty="0"/>
            <a:t>Will redo module in 7</a:t>
          </a:r>
          <a:r>
            <a:rPr lang="en-US" baseline="30000" dirty="0"/>
            <a:t>th</a:t>
          </a:r>
          <a:r>
            <a:rPr lang="en-US" dirty="0"/>
            <a:t> grade because of school change</a:t>
          </a:r>
        </a:p>
      </dgm:t>
    </dgm:pt>
    <dgm:pt modelId="{53E915C6-500B-4C8B-B33F-96619B67281B}" type="parTrans" cxnId="{4600B28D-19E7-4BC6-A858-F38C5A96B22B}">
      <dgm:prSet/>
      <dgm:spPr/>
      <dgm:t>
        <a:bodyPr/>
        <a:lstStyle/>
        <a:p>
          <a:endParaRPr lang="en-US"/>
        </a:p>
      </dgm:t>
    </dgm:pt>
    <dgm:pt modelId="{2959C896-85ED-4CF8-BED8-4C094693EA59}" type="sibTrans" cxnId="{4600B28D-19E7-4BC6-A858-F38C5A96B22B}">
      <dgm:prSet/>
      <dgm:spPr/>
      <dgm:t>
        <a:bodyPr/>
        <a:lstStyle/>
        <a:p>
          <a:endParaRPr lang="en-US"/>
        </a:p>
      </dgm:t>
    </dgm:pt>
    <dgm:pt modelId="{5844E8A2-B978-4E63-ADCD-B340C60252A6}" type="pres">
      <dgm:prSet presAssocID="{C69D804B-A131-493D-8494-79786CADF931}" presName="cycle" presStyleCnt="0">
        <dgm:presLayoutVars>
          <dgm:dir/>
          <dgm:resizeHandles val="exact"/>
        </dgm:presLayoutVars>
      </dgm:prSet>
      <dgm:spPr/>
    </dgm:pt>
    <dgm:pt modelId="{8C9519BA-9A0A-4F5C-8ACB-8C986631EF73}" type="pres">
      <dgm:prSet presAssocID="{20B4716E-6EED-4911-BA49-51D17770542D}" presName="node" presStyleLbl="node1" presStyleIdx="0" presStyleCnt="5">
        <dgm:presLayoutVars>
          <dgm:bulletEnabled val="1"/>
        </dgm:presLayoutVars>
      </dgm:prSet>
      <dgm:spPr/>
    </dgm:pt>
    <dgm:pt modelId="{D27B850B-C97C-4FAC-AAC0-AF260E43EFFB}" type="pres">
      <dgm:prSet presAssocID="{20B4716E-6EED-4911-BA49-51D17770542D}" presName="spNode" presStyleCnt="0"/>
      <dgm:spPr/>
    </dgm:pt>
    <dgm:pt modelId="{F6D2CBD1-0CA2-49F2-BBBD-E1562A8A56C4}" type="pres">
      <dgm:prSet presAssocID="{53AFDC4E-27BA-4078-A78B-0279E4474A13}" presName="sibTrans" presStyleLbl="sibTrans1D1" presStyleIdx="0" presStyleCnt="5"/>
      <dgm:spPr/>
    </dgm:pt>
    <dgm:pt modelId="{7A685F6F-7E3B-467C-AA3E-74B1876E4FA5}" type="pres">
      <dgm:prSet presAssocID="{417E2785-F8D2-469E-A224-9421AC65CB9E}" presName="node" presStyleLbl="node1" presStyleIdx="1" presStyleCnt="5">
        <dgm:presLayoutVars>
          <dgm:bulletEnabled val="1"/>
        </dgm:presLayoutVars>
      </dgm:prSet>
      <dgm:spPr/>
    </dgm:pt>
    <dgm:pt modelId="{0A2CA538-6172-4D35-A736-02B931ADFE43}" type="pres">
      <dgm:prSet presAssocID="{417E2785-F8D2-469E-A224-9421AC65CB9E}" presName="spNode" presStyleCnt="0"/>
      <dgm:spPr/>
    </dgm:pt>
    <dgm:pt modelId="{1E93598B-5394-478A-9F35-2C43FFFF7445}" type="pres">
      <dgm:prSet presAssocID="{1D448EBD-53DE-464E-9F6B-CB6718DB7917}" presName="sibTrans" presStyleLbl="sibTrans1D1" presStyleIdx="1" presStyleCnt="5"/>
      <dgm:spPr/>
    </dgm:pt>
    <dgm:pt modelId="{9C5122F9-50F2-4210-8168-35318EDBB3E0}" type="pres">
      <dgm:prSet presAssocID="{8A8A99A5-E5D7-4FCE-A4F5-67C97C64D4B3}" presName="node" presStyleLbl="node1" presStyleIdx="2" presStyleCnt="5">
        <dgm:presLayoutVars>
          <dgm:bulletEnabled val="1"/>
        </dgm:presLayoutVars>
      </dgm:prSet>
      <dgm:spPr/>
    </dgm:pt>
    <dgm:pt modelId="{D1B5A6F3-9BF1-440F-B762-77C4ACFD5A42}" type="pres">
      <dgm:prSet presAssocID="{8A8A99A5-E5D7-4FCE-A4F5-67C97C64D4B3}" presName="spNode" presStyleCnt="0"/>
      <dgm:spPr/>
    </dgm:pt>
    <dgm:pt modelId="{F2445CB4-2E6F-4D09-BD54-F0CC3E077604}" type="pres">
      <dgm:prSet presAssocID="{B9A17049-6232-40B9-A927-1E937BA59854}" presName="sibTrans" presStyleLbl="sibTrans1D1" presStyleIdx="2" presStyleCnt="5"/>
      <dgm:spPr/>
    </dgm:pt>
    <dgm:pt modelId="{5954054C-5BAD-4326-AB8E-6475AC33CF7E}" type="pres">
      <dgm:prSet presAssocID="{48036AD1-3EB9-450B-ADCE-26A1445DE796}" presName="node" presStyleLbl="node1" presStyleIdx="3" presStyleCnt="5">
        <dgm:presLayoutVars>
          <dgm:bulletEnabled val="1"/>
        </dgm:presLayoutVars>
      </dgm:prSet>
      <dgm:spPr/>
    </dgm:pt>
    <dgm:pt modelId="{37F73EBA-8C31-49FB-A792-6425BF4ABD8F}" type="pres">
      <dgm:prSet presAssocID="{48036AD1-3EB9-450B-ADCE-26A1445DE796}" presName="spNode" presStyleCnt="0"/>
      <dgm:spPr/>
    </dgm:pt>
    <dgm:pt modelId="{C372475E-5B97-4BC3-9BFC-C2BD8A41FA4B}" type="pres">
      <dgm:prSet presAssocID="{6AB7CC5B-B861-4EE9-B2B3-72356BE40722}" presName="sibTrans" presStyleLbl="sibTrans1D1" presStyleIdx="3" presStyleCnt="5"/>
      <dgm:spPr/>
    </dgm:pt>
    <dgm:pt modelId="{CDDBC0AD-863C-4426-B673-02BE0722E38F}" type="pres">
      <dgm:prSet presAssocID="{DAE4825D-9945-48CA-B980-CB1E1375E624}" presName="node" presStyleLbl="node1" presStyleIdx="4" presStyleCnt="5">
        <dgm:presLayoutVars>
          <dgm:bulletEnabled val="1"/>
        </dgm:presLayoutVars>
      </dgm:prSet>
      <dgm:spPr/>
    </dgm:pt>
    <dgm:pt modelId="{C0BFD606-48E0-48E6-920C-F4061A5AC1AC}" type="pres">
      <dgm:prSet presAssocID="{DAE4825D-9945-48CA-B980-CB1E1375E624}" presName="spNode" presStyleCnt="0"/>
      <dgm:spPr/>
    </dgm:pt>
    <dgm:pt modelId="{D1B89D57-81C6-4655-95F3-B80956D15BA6}" type="pres">
      <dgm:prSet presAssocID="{2959C896-85ED-4CF8-BED8-4C094693EA59}" presName="sibTrans" presStyleLbl="sibTrans1D1" presStyleIdx="4" presStyleCnt="5"/>
      <dgm:spPr/>
    </dgm:pt>
  </dgm:ptLst>
  <dgm:cxnLst>
    <dgm:cxn modelId="{555FEB0E-78A2-406A-933B-4A150DBD47FD}" type="presOf" srcId="{48036AD1-3EB9-450B-ADCE-26A1445DE796}" destId="{5954054C-5BAD-4326-AB8E-6475AC33CF7E}" srcOrd="0" destOrd="0" presId="urn:microsoft.com/office/officeart/2005/8/layout/cycle5"/>
    <dgm:cxn modelId="{FA62E42A-6114-4732-BE95-2705015644E6}" type="presOf" srcId="{DAE4825D-9945-48CA-B980-CB1E1375E624}" destId="{CDDBC0AD-863C-4426-B673-02BE0722E38F}" srcOrd="0" destOrd="0" presId="urn:microsoft.com/office/officeart/2005/8/layout/cycle5"/>
    <dgm:cxn modelId="{5CA6532B-2C81-4209-B311-6E6F11A03EE2}" type="presOf" srcId="{1D448EBD-53DE-464E-9F6B-CB6718DB7917}" destId="{1E93598B-5394-478A-9F35-2C43FFFF7445}" srcOrd="0" destOrd="0" presId="urn:microsoft.com/office/officeart/2005/8/layout/cycle5"/>
    <dgm:cxn modelId="{35DEAF39-77EE-4F95-9977-9CC6F1D9A7D0}" srcId="{C69D804B-A131-493D-8494-79786CADF931}" destId="{20B4716E-6EED-4911-BA49-51D17770542D}" srcOrd="0" destOrd="0" parTransId="{26218CDD-2933-4BFD-8AB4-A91A4D223126}" sibTransId="{53AFDC4E-27BA-4078-A78B-0279E4474A13}"/>
    <dgm:cxn modelId="{E67DF83C-64AE-45F9-A1AF-5270601C0345}" type="presOf" srcId="{417E2785-F8D2-469E-A224-9421AC65CB9E}" destId="{7A685F6F-7E3B-467C-AA3E-74B1876E4FA5}" srcOrd="0" destOrd="0" presId="urn:microsoft.com/office/officeart/2005/8/layout/cycle5"/>
    <dgm:cxn modelId="{55E0915C-EB70-4ABF-A53E-07572DCD6CF7}" type="presOf" srcId="{2959C896-85ED-4CF8-BED8-4C094693EA59}" destId="{D1B89D57-81C6-4655-95F3-B80956D15BA6}" srcOrd="0" destOrd="0" presId="urn:microsoft.com/office/officeart/2005/8/layout/cycle5"/>
    <dgm:cxn modelId="{9DB1B660-D896-404C-82CE-365A868687DE}" type="presOf" srcId="{6AB7CC5B-B861-4EE9-B2B3-72356BE40722}" destId="{C372475E-5B97-4BC3-9BFC-C2BD8A41FA4B}" srcOrd="0" destOrd="0" presId="urn:microsoft.com/office/officeart/2005/8/layout/cycle5"/>
    <dgm:cxn modelId="{ED3C838A-7715-40F3-859D-717F269B262B}" srcId="{C69D804B-A131-493D-8494-79786CADF931}" destId="{48036AD1-3EB9-450B-ADCE-26A1445DE796}" srcOrd="3" destOrd="0" parTransId="{FC6ED243-8926-44B0-87C5-B53AC6329AAB}" sibTransId="{6AB7CC5B-B861-4EE9-B2B3-72356BE40722}"/>
    <dgm:cxn modelId="{4600B28D-19E7-4BC6-A858-F38C5A96B22B}" srcId="{C69D804B-A131-493D-8494-79786CADF931}" destId="{DAE4825D-9945-48CA-B980-CB1E1375E624}" srcOrd="4" destOrd="0" parTransId="{53E915C6-500B-4C8B-B33F-96619B67281B}" sibTransId="{2959C896-85ED-4CF8-BED8-4C094693EA59}"/>
    <dgm:cxn modelId="{9D91AE90-BDD3-4AA8-91FD-965E97EBE16C}" srcId="{C69D804B-A131-493D-8494-79786CADF931}" destId="{417E2785-F8D2-469E-A224-9421AC65CB9E}" srcOrd="1" destOrd="0" parTransId="{4C66F063-10D0-4750-B1B0-C25E14DC93F7}" sibTransId="{1D448EBD-53DE-464E-9F6B-CB6718DB7917}"/>
    <dgm:cxn modelId="{0FEF75AD-A04E-467A-9F1A-59BE7349425A}" type="presOf" srcId="{53AFDC4E-27BA-4078-A78B-0279E4474A13}" destId="{F6D2CBD1-0CA2-49F2-BBBD-E1562A8A56C4}" srcOrd="0" destOrd="0" presId="urn:microsoft.com/office/officeart/2005/8/layout/cycle5"/>
    <dgm:cxn modelId="{BC1F91B3-4E0D-4504-9050-162C0663BD84}" type="presOf" srcId="{B9A17049-6232-40B9-A927-1E937BA59854}" destId="{F2445CB4-2E6F-4D09-BD54-F0CC3E077604}" srcOrd="0" destOrd="0" presId="urn:microsoft.com/office/officeart/2005/8/layout/cycle5"/>
    <dgm:cxn modelId="{D0C994CC-77B2-4622-B82D-45AD33EFE32A}" type="presOf" srcId="{20B4716E-6EED-4911-BA49-51D17770542D}" destId="{8C9519BA-9A0A-4F5C-8ACB-8C986631EF73}" srcOrd="0" destOrd="0" presId="urn:microsoft.com/office/officeart/2005/8/layout/cycle5"/>
    <dgm:cxn modelId="{7E8B1BEA-A418-4EEF-BD40-37FFD67EB6E8}" type="presOf" srcId="{8A8A99A5-E5D7-4FCE-A4F5-67C97C64D4B3}" destId="{9C5122F9-50F2-4210-8168-35318EDBB3E0}" srcOrd="0" destOrd="0" presId="urn:microsoft.com/office/officeart/2005/8/layout/cycle5"/>
    <dgm:cxn modelId="{95B47CF4-C913-45D4-923F-24BD599D92B6}" srcId="{C69D804B-A131-493D-8494-79786CADF931}" destId="{8A8A99A5-E5D7-4FCE-A4F5-67C97C64D4B3}" srcOrd="2" destOrd="0" parTransId="{06ABD30A-1583-40B9-9021-5160CBE6B580}" sibTransId="{B9A17049-6232-40B9-A927-1E937BA59854}"/>
    <dgm:cxn modelId="{6941ABFC-CF49-4E92-8BEE-F528257A5826}" type="presOf" srcId="{C69D804B-A131-493D-8494-79786CADF931}" destId="{5844E8A2-B978-4E63-ADCD-B340C60252A6}" srcOrd="0" destOrd="0" presId="urn:microsoft.com/office/officeart/2005/8/layout/cycle5"/>
    <dgm:cxn modelId="{A407FCEE-412F-47E5-B247-20164250D33A}" type="presParOf" srcId="{5844E8A2-B978-4E63-ADCD-B340C60252A6}" destId="{8C9519BA-9A0A-4F5C-8ACB-8C986631EF73}" srcOrd="0" destOrd="0" presId="urn:microsoft.com/office/officeart/2005/8/layout/cycle5"/>
    <dgm:cxn modelId="{40ACB542-EEC3-4819-9B2B-A2A8ACBC709A}" type="presParOf" srcId="{5844E8A2-B978-4E63-ADCD-B340C60252A6}" destId="{D27B850B-C97C-4FAC-AAC0-AF260E43EFFB}" srcOrd="1" destOrd="0" presId="urn:microsoft.com/office/officeart/2005/8/layout/cycle5"/>
    <dgm:cxn modelId="{A46DF80D-A2EC-413D-9795-709CBB0FFCC2}" type="presParOf" srcId="{5844E8A2-B978-4E63-ADCD-B340C60252A6}" destId="{F6D2CBD1-0CA2-49F2-BBBD-E1562A8A56C4}" srcOrd="2" destOrd="0" presId="urn:microsoft.com/office/officeart/2005/8/layout/cycle5"/>
    <dgm:cxn modelId="{8C34676C-205C-4D7D-BB61-F80E6D129046}" type="presParOf" srcId="{5844E8A2-B978-4E63-ADCD-B340C60252A6}" destId="{7A685F6F-7E3B-467C-AA3E-74B1876E4FA5}" srcOrd="3" destOrd="0" presId="urn:microsoft.com/office/officeart/2005/8/layout/cycle5"/>
    <dgm:cxn modelId="{BF0422BB-AD31-452A-9125-5EE04F781DAF}" type="presParOf" srcId="{5844E8A2-B978-4E63-ADCD-B340C60252A6}" destId="{0A2CA538-6172-4D35-A736-02B931ADFE43}" srcOrd="4" destOrd="0" presId="urn:microsoft.com/office/officeart/2005/8/layout/cycle5"/>
    <dgm:cxn modelId="{C62F4FA2-6C57-46DA-9F49-68E0BAA3187F}" type="presParOf" srcId="{5844E8A2-B978-4E63-ADCD-B340C60252A6}" destId="{1E93598B-5394-478A-9F35-2C43FFFF7445}" srcOrd="5" destOrd="0" presId="urn:microsoft.com/office/officeart/2005/8/layout/cycle5"/>
    <dgm:cxn modelId="{B696F273-2BED-4FE4-B85D-8EDA9D37A9A2}" type="presParOf" srcId="{5844E8A2-B978-4E63-ADCD-B340C60252A6}" destId="{9C5122F9-50F2-4210-8168-35318EDBB3E0}" srcOrd="6" destOrd="0" presId="urn:microsoft.com/office/officeart/2005/8/layout/cycle5"/>
    <dgm:cxn modelId="{CC7D7AA6-C58F-4188-B93F-6BF3589EBE65}" type="presParOf" srcId="{5844E8A2-B978-4E63-ADCD-B340C60252A6}" destId="{D1B5A6F3-9BF1-440F-B762-77C4ACFD5A42}" srcOrd="7" destOrd="0" presId="urn:microsoft.com/office/officeart/2005/8/layout/cycle5"/>
    <dgm:cxn modelId="{DB8DEB95-BB8D-4E6B-9D03-B2D751852FEB}" type="presParOf" srcId="{5844E8A2-B978-4E63-ADCD-B340C60252A6}" destId="{F2445CB4-2E6F-4D09-BD54-F0CC3E077604}" srcOrd="8" destOrd="0" presId="urn:microsoft.com/office/officeart/2005/8/layout/cycle5"/>
    <dgm:cxn modelId="{BFDD3144-070B-4936-92FF-A6A8D05969EB}" type="presParOf" srcId="{5844E8A2-B978-4E63-ADCD-B340C60252A6}" destId="{5954054C-5BAD-4326-AB8E-6475AC33CF7E}" srcOrd="9" destOrd="0" presId="urn:microsoft.com/office/officeart/2005/8/layout/cycle5"/>
    <dgm:cxn modelId="{471E8F41-27B0-4EC0-B192-4A4D84EC9A75}" type="presParOf" srcId="{5844E8A2-B978-4E63-ADCD-B340C60252A6}" destId="{37F73EBA-8C31-49FB-A792-6425BF4ABD8F}" srcOrd="10" destOrd="0" presId="urn:microsoft.com/office/officeart/2005/8/layout/cycle5"/>
    <dgm:cxn modelId="{B4FFF85E-8D74-4C3E-9C66-D104213DDD9A}" type="presParOf" srcId="{5844E8A2-B978-4E63-ADCD-B340C60252A6}" destId="{C372475E-5B97-4BC3-9BFC-C2BD8A41FA4B}" srcOrd="11" destOrd="0" presId="urn:microsoft.com/office/officeart/2005/8/layout/cycle5"/>
    <dgm:cxn modelId="{3790E487-4527-4534-B53A-343495D8756C}" type="presParOf" srcId="{5844E8A2-B978-4E63-ADCD-B340C60252A6}" destId="{CDDBC0AD-863C-4426-B673-02BE0722E38F}" srcOrd="12" destOrd="0" presId="urn:microsoft.com/office/officeart/2005/8/layout/cycle5"/>
    <dgm:cxn modelId="{D5C99D76-7AB0-4A56-94B7-B5F7A071755B}" type="presParOf" srcId="{5844E8A2-B978-4E63-ADCD-B340C60252A6}" destId="{C0BFD606-48E0-48E6-920C-F4061A5AC1AC}" srcOrd="13" destOrd="0" presId="urn:microsoft.com/office/officeart/2005/8/layout/cycle5"/>
    <dgm:cxn modelId="{D2B88317-3065-46DD-A09E-224FDE4D6297}" type="presParOf" srcId="{5844E8A2-B978-4E63-ADCD-B340C60252A6}" destId="{D1B89D57-81C6-4655-95F3-B80956D15BA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9D679B-9B2A-4A1B-BDE4-B15F9200C30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F1C4C273-E197-4943-B110-A6ADCD22CAEE}">
      <dgm:prSet phldrT="[Text]"/>
      <dgm:spPr/>
      <dgm:t>
        <a:bodyPr/>
        <a:lstStyle/>
        <a:p>
          <a:r>
            <a:rPr lang="en-US" dirty="0"/>
            <a:t>Utah Department of Health shall make Rules</a:t>
          </a:r>
        </a:p>
      </dgm:t>
    </dgm:pt>
    <dgm:pt modelId="{F108CBDC-27A0-482F-B569-F9898CFADC5D}" type="parTrans" cxnId="{CD1E9DED-9CBC-4D30-971E-E04F45CA9513}">
      <dgm:prSet/>
      <dgm:spPr/>
      <dgm:t>
        <a:bodyPr/>
        <a:lstStyle/>
        <a:p>
          <a:endParaRPr lang="en-US"/>
        </a:p>
      </dgm:t>
    </dgm:pt>
    <dgm:pt modelId="{9AD0EF6C-3FA2-473A-92D2-780F9B69A9FA}" type="sibTrans" cxnId="{CD1E9DED-9CBC-4D30-971E-E04F45CA9513}">
      <dgm:prSet/>
      <dgm:spPr/>
      <dgm:t>
        <a:bodyPr/>
        <a:lstStyle/>
        <a:p>
          <a:endParaRPr lang="en-US"/>
        </a:p>
      </dgm:t>
    </dgm:pt>
    <dgm:pt modelId="{D00E81C4-7CC8-436A-8A4A-FD705A5FC204}">
      <dgm:prSet phldrT="[Text]"/>
      <dgm:spPr/>
      <dgm:t>
        <a:bodyPr/>
        <a:lstStyle/>
        <a:p>
          <a:r>
            <a:rPr lang="en-US" dirty="0"/>
            <a:t>Which vaccines are required for attending school</a:t>
          </a:r>
        </a:p>
      </dgm:t>
    </dgm:pt>
    <dgm:pt modelId="{07654421-BFBF-4C7C-A3C4-A1B741A83DA6}" type="parTrans" cxnId="{5EB92EF5-F147-481A-887F-5312698876E5}">
      <dgm:prSet/>
      <dgm:spPr/>
      <dgm:t>
        <a:bodyPr/>
        <a:lstStyle/>
        <a:p>
          <a:endParaRPr lang="en-US"/>
        </a:p>
      </dgm:t>
    </dgm:pt>
    <dgm:pt modelId="{95809CD0-EBC6-41B8-AFE3-616FC9459A18}" type="sibTrans" cxnId="{5EB92EF5-F147-481A-887F-5312698876E5}">
      <dgm:prSet/>
      <dgm:spPr/>
      <dgm:t>
        <a:bodyPr/>
        <a:lstStyle/>
        <a:p>
          <a:endParaRPr lang="en-US"/>
        </a:p>
      </dgm:t>
    </dgm:pt>
    <dgm:pt modelId="{CBDD8754-6DD6-4293-9A74-8EA741DD5C82}">
      <dgm:prSet phldrT="[Text]"/>
      <dgm:spPr/>
      <dgm:t>
        <a:bodyPr/>
        <a:lstStyle/>
        <a:p>
          <a:r>
            <a:rPr lang="en-US" dirty="0"/>
            <a:t>*Vaccination exemption form</a:t>
          </a:r>
        </a:p>
      </dgm:t>
    </dgm:pt>
    <dgm:pt modelId="{5BDC4D82-6ACE-4C59-A2D7-A4410FF852C1}" type="parTrans" cxnId="{F331E5C1-8423-4221-AE52-3232D9075A76}">
      <dgm:prSet/>
      <dgm:spPr/>
      <dgm:t>
        <a:bodyPr/>
        <a:lstStyle/>
        <a:p>
          <a:endParaRPr lang="en-US"/>
        </a:p>
      </dgm:t>
    </dgm:pt>
    <dgm:pt modelId="{7F9B1611-9853-4887-9751-F99C0F7970B2}" type="sibTrans" cxnId="{F331E5C1-8423-4221-AE52-3232D9075A76}">
      <dgm:prSet/>
      <dgm:spPr/>
      <dgm:t>
        <a:bodyPr/>
        <a:lstStyle/>
        <a:p>
          <a:endParaRPr lang="en-US"/>
        </a:p>
      </dgm:t>
    </dgm:pt>
    <dgm:pt modelId="{F4600ED0-8897-4AB5-A68A-7B9B304BA44C}">
      <dgm:prSet phldrT="[Text]"/>
      <dgm:spPr/>
      <dgm:t>
        <a:bodyPr/>
        <a:lstStyle/>
        <a:p>
          <a:r>
            <a:rPr lang="en-US" dirty="0"/>
            <a:t>Rules conform to recognized standard medical practices</a:t>
          </a:r>
        </a:p>
      </dgm:t>
    </dgm:pt>
    <dgm:pt modelId="{B75D37D2-4DF3-4B58-AF51-F9649295D68C}" type="parTrans" cxnId="{5CC58A8B-1F43-4A44-8DA2-2C3A2BCBBC21}">
      <dgm:prSet/>
      <dgm:spPr/>
      <dgm:t>
        <a:bodyPr/>
        <a:lstStyle/>
        <a:p>
          <a:endParaRPr lang="en-US"/>
        </a:p>
      </dgm:t>
    </dgm:pt>
    <dgm:pt modelId="{2348F10F-67EA-426F-80BE-7B2803516F1D}" type="sibTrans" cxnId="{5CC58A8B-1F43-4A44-8DA2-2C3A2BCBBC21}">
      <dgm:prSet/>
      <dgm:spPr/>
      <dgm:t>
        <a:bodyPr/>
        <a:lstStyle/>
        <a:p>
          <a:endParaRPr lang="en-US"/>
        </a:p>
      </dgm:t>
    </dgm:pt>
    <dgm:pt modelId="{BBB60021-3E02-4886-8F3B-910D1BB48B96}">
      <dgm:prSet phldrT="[Text]"/>
      <dgm:spPr/>
      <dgm:t>
        <a:bodyPr/>
        <a:lstStyle/>
        <a:p>
          <a:r>
            <a:rPr lang="en-US" dirty="0"/>
            <a:t>Manner and frequency of vaccinations</a:t>
          </a:r>
        </a:p>
      </dgm:t>
    </dgm:pt>
    <dgm:pt modelId="{2FF24BE4-5BE0-4F01-A67D-0FECF475C0EF}" type="parTrans" cxnId="{AB5AE4BD-5921-4346-AF86-52E53733E41E}">
      <dgm:prSet/>
      <dgm:spPr/>
      <dgm:t>
        <a:bodyPr/>
        <a:lstStyle/>
        <a:p>
          <a:endParaRPr lang="en-US"/>
        </a:p>
      </dgm:t>
    </dgm:pt>
    <dgm:pt modelId="{18905299-F7EC-443A-AC11-A39C7D740C9C}" type="sibTrans" cxnId="{AB5AE4BD-5921-4346-AF86-52E53733E41E}">
      <dgm:prSet/>
      <dgm:spPr/>
      <dgm:t>
        <a:bodyPr/>
        <a:lstStyle/>
        <a:p>
          <a:endParaRPr lang="en-US"/>
        </a:p>
      </dgm:t>
    </dgm:pt>
    <dgm:pt modelId="{8C7A488F-8465-492D-AABA-281099DFFA95}">
      <dgm:prSet phldrT="[Text]"/>
      <dgm:spPr/>
      <dgm:t>
        <a:bodyPr/>
        <a:lstStyle/>
        <a:p>
          <a:r>
            <a:rPr lang="en-US" dirty="0"/>
            <a:t>Require schools to report to the department</a:t>
          </a:r>
        </a:p>
      </dgm:t>
    </dgm:pt>
    <dgm:pt modelId="{FE54E650-F37A-4E5E-A2D9-536132A55913}" type="parTrans" cxnId="{5E812312-6FA1-4285-9E9C-02C4CD2E4EA5}">
      <dgm:prSet/>
      <dgm:spPr/>
      <dgm:t>
        <a:bodyPr/>
        <a:lstStyle/>
        <a:p>
          <a:endParaRPr lang="en-US"/>
        </a:p>
      </dgm:t>
    </dgm:pt>
    <dgm:pt modelId="{048ED75A-D13A-4F65-BD16-8893FEC3D28B}" type="sibTrans" cxnId="{5E812312-6FA1-4285-9E9C-02C4CD2E4EA5}">
      <dgm:prSet/>
      <dgm:spPr/>
      <dgm:t>
        <a:bodyPr/>
        <a:lstStyle/>
        <a:p>
          <a:endParaRPr lang="en-US"/>
        </a:p>
      </dgm:t>
    </dgm:pt>
    <dgm:pt modelId="{86096EC0-7D72-47FD-A12A-0CAFCC1B7F4D}" type="pres">
      <dgm:prSet presAssocID="{5E9D679B-9B2A-4A1B-BDE4-B15F9200C30E}" presName="Name0" presStyleCnt="0">
        <dgm:presLayoutVars>
          <dgm:chPref val="1"/>
          <dgm:dir/>
          <dgm:animOne val="branch"/>
          <dgm:animLvl val="lvl"/>
          <dgm:resizeHandles/>
        </dgm:presLayoutVars>
      </dgm:prSet>
      <dgm:spPr/>
    </dgm:pt>
    <dgm:pt modelId="{A1CED027-0ED5-4B37-BC5F-CF0D35EEC95F}" type="pres">
      <dgm:prSet presAssocID="{F1C4C273-E197-4943-B110-A6ADCD22CAEE}" presName="vertOne" presStyleCnt="0"/>
      <dgm:spPr/>
    </dgm:pt>
    <dgm:pt modelId="{B7286796-5655-4C9F-83AA-15313ACE0FF5}" type="pres">
      <dgm:prSet presAssocID="{F1C4C273-E197-4943-B110-A6ADCD22CAEE}" presName="txOne" presStyleLbl="node0" presStyleIdx="0" presStyleCnt="1">
        <dgm:presLayoutVars>
          <dgm:chPref val="3"/>
        </dgm:presLayoutVars>
      </dgm:prSet>
      <dgm:spPr/>
    </dgm:pt>
    <dgm:pt modelId="{1BFF6AD9-59D2-46A0-9EB8-FE0253DEB0A5}" type="pres">
      <dgm:prSet presAssocID="{F1C4C273-E197-4943-B110-A6ADCD22CAEE}" presName="parTransOne" presStyleCnt="0"/>
      <dgm:spPr/>
    </dgm:pt>
    <dgm:pt modelId="{E866DC83-FA41-4119-A563-383F1874233C}" type="pres">
      <dgm:prSet presAssocID="{F1C4C273-E197-4943-B110-A6ADCD22CAEE}" presName="horzOne" presStyleCnt="0"/>
      <dgm:spPr/>
    </dgm:pt>
    <dgm:pt modelId="{92E05BBC-08D4-41FF-9BA8-7F96658355F8}" type="pres">
      <dgm:prSet presAssocID="{D00E81C4-7CC8-436A-8A4A-FD705A5FC204}" presName="vertTwo" presStyleCnt="0"/>
      <dgm:spPr/>
    </dgm:pt>
    <dgm:pt modelId="{CB18E6BE-2523-40B8-B66E-ACDD75F70368}" type="pres">
      <dgm:prSet presAssocID="{D00E81C4-7CC8-436A-8A4A-FD705A5FC204}" presName="txTwo" presStyleLbl="node2" presStyleIdx="0" presStyleCnt="2">
        <dgm:presLayoutVars>
          <dgm:chPref val="3"/>
        </dgm:presLayoutVars>
      </dgm:prSet>
      <dgm:spPr/>
    </dgm:pt>
    <dgm:pt modelId="{925F6339-0BE9-4FA3-84E3-D8BD5DEFB6DD}" type="pres">
      <dgm:prSet presAssocID="{D00E81C4-7CC8-436A-8A4A-FD705A5FC204}" presName="parTransTwo" presStyleCnt="0"/>
      <dgm:spPr/>
    </dgm:pt>
    <dgm:pt modelId="{CD4A6C07-BAF9-4A26-A81F-AC73032AE5F4}" type="pres">
      <dgm:prSet presAssocID="{D00E81C4-7CC8-436A-8A4A-FD705A5FC204}" presName="horzTwo" presStyleCnt="0"/>
      <dgm:spPr/>
    </dgm:pt>
    <dgm:pt modelId="{1917BFC0-5278-4CF6-9537-A81E59CA96A1}" type="pres">
      <dgm:prSet presAssocID="{CBDD8754-6DD6-4293-9A74-8EA741DD5C82}" presName="vertThree" presStyleCnt="0"/>
      <dgm:spPr/>
    </dgm:pt>
    <dgm:pt modelId="{D711795E-08B3-42EE-A58E-B54C4CA2A2A1}" type="pres">
      <dgm:prSet presAssocID="{CBDD8754-6DD6-4293-9A74-8EA741DD5C82}" presName="txThree" presStyleLbl="node3" presStyleIdx="0" presStyleCnt="3">
        <dgm:presLayoutVars>
          <dgm:chPref val="3"/>
        </dgm:presLayoutVars>
      </dgm:prSet>
      <dgm:spPr/>
    </dgm:pt>
    <dgm:pt modelId="{EA5234A2-B380-43C9-BB27-5990C29BC77B}" type="pres">
      <dgm:prSet presAssocID="{CBDD8754-6DD6-4293-9A74-8EA741DD5C82}" presName="horzThree" presStyleCnt="0"/>
      <dgm:spPr/>
    </dgm:pt>
    <dgm:pt modelId="{6F0836B1-CBDC-4953-A584-9460983FD0FE}" type="pres">
      <dgm:prSet presAssocID="{7F9B1611-9853-4887-9751-F99C0F7970B2}" presName="sibSpaceThree" presStyleCnt="0"/>
      <dgm:spPr/>
    </dgm:pt>
    <dgm:pt modelId="{179261C3-85E2-439D-A6E9-4A167817883E}" type="pres">
      <dgm:prSet presAssocID="{F4600ED0-8897-4AB5-A68A-7B9B304BA44C}" presName="vertThree" presStyleCnt="0"/>
      <dgm:spPr/>
    </dgm:pt>
    <dgm:pt modelId="{874D35DD-8D01-4B70-8ABF-BB3E18F9713D}" type="pres">
      <dgm:prSet presAssocID="{F4600ED0-8897-4AB5-A68A-7B9B304BA44C}" presName="txThree" presStyleLbl="node3" presStyleIdx="1" presStyleCnt="3">
        <dgm:presLayoutVars>
          <dgm:chPref val="3"/>
        </dgm:presLayoutVars>
      </dgm:prSet>
      <dgm:spPr/>
    </dgm:pt>
    <dgm:pt modelId="{06E26EBF-E3C2-4370-B0E2-C3D84BE03B6B}" type="pres">
      <dgm:prSet presAssocID="{F4600ED0-8897-4AB5-A68A-7B9B304BA44C}" presName="horzThree" presStyleCnt="0"/>
      <dgm:spPr/>
    </dgm:pt>
    <dgm:pt modelId="{233EF258-B4AD-4AC0-9F83-B5FD63205A5D}" type="pres">
      <dgm:prSet presAssocID="{95809CD0-EBC6-41B8-AFE3-616FC9459A18}" presName="sibSpaceTwo" presStyleCnt="0"/>
      <dgm:spPr/>
    </dgm:pt>
    <dgm:pt modelId="{A0003D6E-EE70-45EC-9117-831B1D5639FB}" type="pres">
      <dgm:prSet presAssocID="{BBB60021-3E02-4886-8F3B-910D1BB48B96}" presName="vertTwo" presStyleCnt="0"/>
      <dgm:spPr/>
    </dgm:pt>
    <dgm:pt modelId="{5FD81742-0000-4738-B5E9-FEE61F7DC3D6}" type="pres">
      <dgm:prSet presAssocID="{BBB60021-3E02-4886-8F3B-910D1BB48B96}" presName="txTwo" presStyleLbl="node2" presStyleIdx="1" presStyleCnt="2">
        <dgm:presLayoutVars>
          <dgm:chPref val="3"/>
        </dgm:presLayoutVars>
      </dgm:prSet>
      <dgm:spPr/>
    </dgm:pt>
    <dgm:pt modelId="{6671767F-6ADA-4CB3-8715-7898E6B19042}" type="pres">
      <dgm:prSet presAssocID="{BBB60021-3E02-4886-8F3B-910D1BB48B96}" presName="parTransTwo" presStyleCnt="0"/>
      <dgm:spPr/>
    </dgm:pt>
    <dgm:pt modelId="{33D655BB-61D9-4B5F-A9C0-F9A0C465B2C0}" type="pres">
      <dgm:prSet presAssocID="{BBB60021-3E02-4886-8F3B-910D1BB48B96}" presName="horzTwo" presStyleCnt="0"/>
      <dgm:spPr/>
    </dgm:pt>
    <dgm:pt modelId="{1025DF33-1CD4-4613-AF0D-AFE77E64D7E4}" type="pres">
      <dgm:prSet presAssocID="{8C7A488F-8465-492D-AABA-281099DFFA95}" presName="vertThree" presStyleCnt="0"/>
      <dgm:spPr/>
    </dgm:pt>
    <dgm:pt modelId="{60ABD8E8-F836-4580-A0C1-3C825475697B}" type="pres">
      <dgm:prSet presAssocID="{8C7A488F-8465-492D-AABA-281099DFFA95}" presName="txThree" presStyleLbl="node3" presStyleIdx="2" presStyleCnt="3">
        <dgm:presLayoutVars>
          <dgm:chPref val="3"/>
        </dgm:presLayoutVars>
      </dgm:prSet>
      <dgm:spPr/>
    </dgm:pt>
    <dgm:pt modelId="{9648A42A-30F8-451A-9982-50BCAFD18AB6}" type="pres">
      <dgm:prSet presAssocID="{8C7A488F-8465-492D-AABA-281099DFFA95}" presName="horzThree" presStyleCnt="0"/>
      <dgm:spPr/>
    </dgm:pt>
  </dgm:ptLst>
  <dgm:cxnLst>
    <dgm:cxn modelId="{5E812312-6FA1-4285-9E9C-02C4CD2E4EA5}" srcId="{BBB60021-3E02-4886-8F3B-910D1BB48B96}" destId="{8C7A488F-8465-492D-AABA-281099DFFA95}" srcOrd="0" destOrd="0" parTransId="{FE54E650-F37A-4E5E-A2D9-536132A55913}" sibTransId="{048ED75A-D13A-4F65-BD16-8893FEC3D28B}"/>
    <dgm:cxn modelId="{A8AA895B-90DB-487D-A41E-C8813158EE9C}" type="presOf" srcId="{D00E81C4-7CC8-436A-8A4A-FD705A5FC204}" destId="{CB18E6BE-2523-40B8-B66E-ACDD75F70368}" srcOrd="0" destOrd="0" presId="urn:microsoft.com/office/officeart/2005/8/layout/hierarchy4"/>
    <dgm:cxn modelId="{DFF2E569-6B96-4590-BF96-764276A33BF8}" type="presOf" srcId="{BBB60021-3E02-4886-8F3B-910D1BB48B96}" destId="{5FD81742-0000-4738-B5E9-FEE61F7DC3D6}" srcOrd="0" destOrd="0" presId="urn:microsoft.com/office/officeart/2005/8/layout/hierarchy4"/>
    <dgm:cxn modelId="{67AEF06B-E2FE-4241-90E6-B0102A871A69}" type="presOf" srcId="{CBDD8754-6DD6-4293-9A74-8EA741DD5C82}" destId="{D711795E-08B3-42EE-A58E-B54C4CA2A2A1}" srcOrd="0" destOrd="0" presId="urn:microsoft.com/office/officeart/2005/8/layout/hierarchy4"/>
    <dgm:cxn modelId="{08BE2187-2601-411C-A233-6DAD9B69FE29}" type="presOf" srcId="{F4600ED0-8897-4AB5-A68A-7B9B304BA44C}" destId="{874D35DD-8D01-4B70-8ABF-BB3E18F9713D}" srcOrd="0" destOrd="0" presId="urn:microsoft.com/office/officeart/2005/8/layout/hierarchy4"/>
    <dgm:cxn modelId="{5CC58A8B-1F43-4A44-8DA2-2C3A2BCBBC21}" srcId="{D00E81C4-7CC8-436A-8A4A-FD705A5FC204}" destId="{F4600ED0-8897-4AB5-A68A-7B9B304BA44C}" srcOrd="1" destOrd="0" parTransId="{B75D37D2-4DF3-4B58-AF51-F9649295D68C}" sibTransId="{2348F10F-67EA-426F-80BE-7B2803516F1D}"/>
    <dgm:cxn modelId="{F808C793-1BA6-4CF7-999B-B4518182635C}" type="presOf" srcId="{8C7A488F-8465-492D-AABA-281099DFFA95}" destId="{60ABD8E8-F836-4580-A0C1-3C825475697B}" srcOrd="0" destOrd="0" presId="urn:microsoft.com/office/officeart/2005/8/layout/hierarchy4"/>
    <dgm:cxn modelId="{AB5AE4BD-5921-4346-AF86-52E53733E41E}" srcId="{F1C4C273-E197-4943-B110-A6ADCD22CAEE}" destId="{BBB60021-3E02-4886-8F3B-910D1BB48B96}" srcOrd="1" destOrd="0" parTransId="{2FF24BE4-5BE0-4F01-A67D-0FECF475C0EF}" sibTransId="{18905299-F7EC-443A-AC11-A39C7D740C9C}"/>
    <dgm:cxn modelId="{F331E5C1-8423-4221-AE52-3232D9075A76}" srcId="{D00E81C4-7CC8-436A-8A4A-FD705A5FC204}" destId="{CBDD8754-6DD6-4293-9A74-8EA741DD5C82}" srcOrd="0" destOrd="0" parTransId="{5BDC4D82-6ACE-4C59-A2D7-A4410FF852C1}" sibTransId="{7F9B1611-9853-4887-9751-F99C0F7970B2}"/>
    <dgm:cxn modelId="{98FD91E7-C471-4B19-9387-74BCFB132E4A}" type="presOf" srcId="{F1C4C273-E197-4943-B110-A6ADCD22CAEE}" destId="{B7286796-5655-4C9F-83AA-15313ACE0FF5}" srcOrd="0" destOrd="0" presId="urn:microsoft.com/office/officeart/2005/8/layout/hierarchy4"/>
    <dgm:cxn modelId="{642B55E9-FFF8-4B3C-807D-351EC788AEB7}" type="presOf" srcId="{5E9D679B-9B2A-4A1B-BDE4-B15F9200C30E}" destId="{86096EC0-7D72-47FD-A12A-0CAFCC1B7F4D}" srcOrd="0" destOrd="0" presId="urn:microsoft.com/office/officeart/2005/8/layout/hierarchy4"/>
    <dgm:cxn modelId="{CD1E9DED-9CBC-4D30-971E-E04F45CA9513}" srcId="{5E9D679B-9B2A-4A1B-BDE4-B15F9200C30E}" destId="{F1C4C273-E197-4943-B110-A6ADCD22CAEE}" srcOrd="0" destOrd="0" parTransId="{F108CBDC-27A0-482F-B569-F9898CFADC5D}" sibTransId="{9AD0EF6C-3FA2-473A-92D2-780F9B69A9FA}"/>
    <dgm:cxn modelId="{5EB92EF5-F147-481A-887F-5312698876E5}" srcId="{F1C4C273-E197-4943-B110-A6ADCD22CAEE}" destId="{D00E81C4-7CC8-436A-8A4A-FD705A5FC204}" srcOrd="0" destOrd="0" parTransId="{07654421-BFBF-4C7C-A3C4-A1B741A83DA6}" sibTransId="{95809CD0-EBC6-41B8-AFE3-616FC9459A18}"/>
    <dgm:cxn modelId="{693B22D7-A933-493E-BA1A-5845DFA4B2DA}" type="presParOf" srcId="{86096EC0-7D72-47FD-A12A-0CAFCC1B7F4D}" destId="{A1CED027-0ED5-4B37-BC5F-CF0D35EEC95F}" srcOrd="0" destOrd="0" presId="urn:microsoft.com/office/officeart/2005/8/layout/hierarchy4"/>
    <dgm:cxn modelId="{9BE10D55-86F8-407B-B85D-1B7D4D14FC2B}" type="presParOf" srcId="{A1CED027-0ED5-4B37-BC5F-CF0D35EEC95F}" destId="{B7286796-5655-4C9F-83AA-15313ACE0FF5}" srcOrd="0" destOrd="0" presId="urn:microsoft.com/office/officeart/2005/8/layout/hierarchy4"/>
    <dgm:cxn modelId="{32919E67-5A6B-4FD4-AADD-10F5D5C6E007}" type="presParOf" srcId="{A1CED027-0ED5-4B37-BC5F-CF0D35EEC95F}" destId="{1BFF6AD9-59D2-46A0-9EB8-FE0253DEB0A5}" srcOrd="1" destOrd="0" presId="urn:microsoft.com/office/officeart/2005/8/layout/hierarchy4"/>
    <dgm:cxn modelId="{D04CB2CE-1A8D-4F60-977F-DF87E6408CA3}" type="presParOf" srcId="{A1CED027-0ED5-4B37-BC5F-CF0D35EEC95F}" destId="{E866DC83-FA41-4119-A563-383F1874233C}" srcOrd="2" destOrd="0" presId="urn:microsoft.com/office/officeart/2005/8/layout/hierarchy4"/>
    <dgm:cxn modelId="{5A97D8BF-11BB-4E66-B01C-1DB084B95BF0}" type="presParOf" srcId="{E866DC83-FA41-4119-A563-383F1874233C}" destId="{92E05BBC-08D4-41FF-9BA8-7F96658355F8}" srcOrd="0" destOrd="0" presId="urn:microsoft.com/office/officeart/2005/8/layout/hierarchy4"/>
    <dgm:cxn modelId="{4FF66436-A843-4CAE-962C-38F170922322}" type="presParOf" srcId="{92E05BBC-08D4-41FF-9BA8-7F96658355F8}" destId="{CB18E6BE-2523-40B8-B66E-ACDD75F70368}" srcOrd="0" destOrd="0" presId="urn:microsoft.com/office/officeart/2005/8/layout/hierarchy4"/>
    <dgm:cxn modelId="{3E9EBCD2-B007-4BE4-9412-BA164015AC69}" type="presParOf" srcId="{92E05BBC-08D4-41FF-9BA8-7F96658355F8}" destId="{925F6339-0BE9-4FA3-84E3-D8BD5DEFB6DD}" srcOrd="1" destOrd="0" presId="urn:microsoft.com/office/officeart/2005/8/layout/hierarchy4"/>
    <dgm:cxn modelId="{6DF50296-4968-4765-802D-DA6C776DB157}" type="presParOf" srcId="{92E05BBC-08D4-41FF-9BA8-7F96658355F8}" destId="{CD4A6C07-BAF9-4A26-A81F-AC73032AE5F4}" srcOrd="2" destOrd="0" presId="urn:microsoft.com/office/officeart/2005/8/layout/hierarchy4"/>
    <dgm:cxn modelId="{A02DBEFA-4BC6-45B2-8B6F-D73FFA2DC21A}" type="presParOf" srcId="{CD4A6C07-BAF9-4A26-A81F-AC73032AE5F4}" destId="{1917BFC0-5278-4CF6-9537-A81E59CA96A1}" srcOrd="0" destOrd="0" presId="urn:microsoft.com/office/officeart/2005/8/layout/hierarchy4"/>
    <dgm:cxn modelId="{B8DD818B-EEBA-4046-B291-3AE024D4FDBA}" type="presParOf" srcId="{1917BFC0-5278-4CF6-9537-A81E59CA96A1}" destId="{D711795E-08B3-42EE-A58E-B54C4CA2A2A1}" srcOrd="0" destOrd="0" presId="urn:microsoft.com/office/officeart/2005/8/layout/hierarchy4"/>
    <dgm:cxn modelId="{8DA2B36E-3297-4F0B-89C8-A3390AB69BE4}" type="presParOf" srcId="{1917BFC0-5278-4CF6-9537-A81E59CA96A1}" destId="{EA5234A2-B380-43C9-BB27-5990C29BC77B}" srcOrd="1" destOrd="0" presId="urn:microsoft.com/office/officeart/2005/8/layout/hierarchy4"/>
    <dgm:cxn modelId="{1B40A6FA-4AB7-465E-BD5C-645B1207842E}" type="presParOf" srcId="{CD4A6C07-BAF9-4A26-A81F-AC73032AE5F4}" destId="{6F0836B1-CBDC-4953-A584-9460983FD0FE}" srcOrd="1" destOrd="0" presId="urn:microsoft.com/office/officeart/2005/8/layout/hierarchy4"/>
    <dgm:cxn modelId="{7754F29E-5CC0-4A61-AAA4-2612B6518671}" type="presParOf" srcId="{CD4A6C07-BAF9-4A26-A81F-AC73032AE5F4}" destId="{179261C3-85E2-439D-A6E9-4A167817883E}" srcOrd="2" destOrd="0" presId="urn:microsoft.com/office/officeart/2005/8/layout/hierarchy4"/>
    <dgm:cxn modelId="{AC78E351-1073-46C0-BE50-45AC24D7F05F}" type="presParOf" srcId="{179261C3-85E2-439D-A6E9-4A167817883E}" destId="{874D35DD-8D01-4B70-8ABF-BB3E18F9713D}" srcOrd="0" destOrd="0" presId="urn:microsoft.com/office/officeart/2005/8/layout/hierarchy4"/>
    <dgm:cxn modelId="{018C4B8C-FA42-4BAE-9012-A946D5910396}" type="presParOf" srcId="{179261C3-85E2-439D-A6E9-4A167817883E}" destId="{06E26EBF-E3C2-4370-B0E2-C3D84BE03B6B}" srcOrd="1" destOrd="0" presId="urn:microsoft.com/office/officeart/2005/8/layout/hierarchy4"/>
    <dgm:cxn modelId="{B341C64D-6F7C-44F3-B55F-0F76A75591DB}" type="presParOf" srcId="{E866DC83-FA41-4119-A563-383F1874233C}" destId="{233EF258-B4AD-4AC0-9F83-B5FD63205A5D}" srcOrd="1" destOrd="0" presId="urn:microsoft.com/office/officeart/2005/8/layout/hierarchy4"/>
    <dgm:cxn modelId="{758B4604-4965-47F9-99FE-ECB5F43BC7FB}" type="presParOf" srcId="{E866DC83-FA41-4119-A563-383F1874233C}" destId="{A0003D6E-EE70-45EC-9117-831B1D5639FB}" srcOrd="2" destOrd="0" presId="urn:microsoft.com/office/officeart/2005/8/layout/hierarchy4"/>
    <dgm:cxn modelId="{B70F801F-B68A-40CC-B2C0-6EA50DDA0D42}" type="presParOf" srcId="{A0003D6E-EE70-45EC-9117-831B1D5639FB}" destId="{5FD81742-0000-4738-B5E9-FEE61F7DC3D6}" srcOrd="0" destOrd="0" presId="urn:microsoft.com/office/officeart/2005/8/layout/hierarchy4"/>
    <dgm:cxn modelId="{2E3D608F-BF17-4960-ABAF-3C9732DA977A}" type="presParOf" srcId="{A0003D6E-EE70-45EC-9117-831B1D5639FB}" destId="{6671767F-6ADA-4CB3-8715-7898E6B19042}" srcOrd="1" destOrd="0" presId="urn:microsoft.com/office/officeart/2005/8/layout/hierarchy4"/>
    <dgm:cxn modelId="{B17AD026-E337-498E-B489-33AAD5810761}" type="presParOf" srcId="{A0003D6E-EE70-45EC-9117-831B1D5639FB}" destId="{33D655BB-61D9-4B5F-A9C0-F9A0C465B2C0}" srcOrd="2" destOrd="0" presId="urn:microsoft.com/office/officeart/2005/8/layout/hierarchy4"/>
    <dgm:cxn modelId="{A9610871-394B-4882-B786-69D2B3A03409}" type="presParOf" srcId="{33D655BB-61D9-4B5F-A9C0-F9A0C465B2C0}" destId="{1025DF33-1CD4-4613-AF0D-AFE77E64D7E4}" srcOrd="0" destOrd="0" presId="urn:microsoft.com/office/officeart/2005/8/layout/hierarchy4"/>
    <dgm:cxn modelId="{1EE5AD79-DCC0-4F4F-B5F8-9E63370899C0}" type="presParOf" srcId="{1025DF33-1CD4-4613-AF0D-AFE77E64D7E4}" destId="{60ABD8E8-F836-4580-A0C1-3C825475697B}" srcOrd="0" destOrd="0" presId="urn:microsoft.com/office/officeart/2005/8/layout/hierarchy4"/>
    <dgm:cxn modelId="{804CBC2D-DBBE-491E-A876-8E399F43A87D}" type="presParOf" srcId="{1025DF33-1CD4-4613-AF0D-AFE77E64D7E4}" destId="{9648A42A-30F8-451A-9982-50BCAFD18AB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51893D-6E82-4F00-B09B-572B1E4B27A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9710258-FBCD-4505-9C5F-B9274BC492E0}">
      <dgm:prSet phldrT="[Text]"/>
      <dgm:spPr/>
      <dgm:t>
        <a:bodyPr/>
        <a:lstStyle/>
        <a:p>
          <a:r>
            <a:rPr lang="en-US" dirty="0"/>
            <a:t>Each School</a:t>
          </a:r>
        </a:p>
      </dgm:t>
    </dgm:pt>
    <dgm:pt modelId="{2BE0577E-5B08-4F19-9817-44689F7B2CEA}" type="parTrans" cxnId="{BE00B4EF-9558-489E-A8F8-93A7CDBAE762}">
      <dgm:prSet/>
      <dgm:spPr/>
      <dgm:t>
        <a:bodyPr/>
        <a:lstStyle/>
        <a:p>
          <a:endParaRPr lang="en-US"/>
        </a:p>
      </dgm:t>
    </dgm:pt>
    <dgm:pt modelId="{3D12CB4A-77E8-4174-9F18-7D04504C4C8E}" type="sibTrans" cxnId="{BE00B4EF-9558-489E-A8F8-93A7CDBAE762}">
      <dgm:prSet/>
      <dgm:spPr/>
      <dgm:t>
        <a:bodyPr/>
        <a:lstStyle/>
        <a:p>
          <a:endParaRPr lang="en-US"/>
        </a:p>
      </dgm:t>
    </dgm:pt>
    <dgm:pt modelId="{F16C197C-C2A2-432B-96CD-3DFF12CFC8D7}">
      <dgm:prSet phldrT="[Text]"/>
      <dgm:spPr/>
      <dgm:t>
        <a:bodyPr/>
        <a:lstStyle/>
        <a:p>
          <a:r>
            <a:rPr lang="en-US" dirty="0"/>
            <a:t>Shall request an immunization record</a:t>
          </a:r>
        </a:p>
      </dgm:t>
    </dgm:pt>
    <dgm:pt modelId="{3567A80B-CC59-48E6-A75C-96C9E0DDE5E0}" type="parTrans" cxnId="{9864E41C-8753-4D1D-A931-8084EA9AB49A}">
      <dgm:prSet/>
      <dgm:spPr/>
      <dgm:t>
        <a:bodyPr/>
        <a:lstStyle/>
        <a:p>
          <a:endParaRPr lang="en-US"/>
        </a:p>
      </dgm:t>
    </dgm:pt>
    <dgm:pt modelId="{91F876DB-69FD-4E9B-A2C8-DD704731FAFE}" type="sibTrans" cxnId="{9864E41C-8753-4D1D-A931-8084EA9AB49A}">
      <dgm:prSet/>
      <dgm:spPr/>
      <dgm:t>
        <a:bodyPr/>
        <a:lstStyle/>
        <a:p>
          <a:endParaRPr lang="en-US"/>
        </a:p>
      </dgm:t>
    </dgm:pt>
    <dgm:pt modelId="{D3D0B559-57C7-4B3D-855D-BB9CFA8A8034}">
      <dgm:prSet phldrT="[Text]"/>
      <dgm:spPr/>
      <dgm:t>
        <a:bodyPr/>
        <a:lstStyle/>
        <a:p>
          <a:r>
            <a:rPr lang="en-US" dirty="0"/>
            <a:t>Shall retain an immunization record</a:t>
          </a:r>
        </a:p>
      </dgm:t>
    </dgm:pt>
    <dgm:pt modelId="{B2997B42-8F79-4D24-9CDC-1D9BDB2E6729}" type="parTrans" cxnId="{7EDF46A1-510D-4C20-B87F-F6BD6D50E39C}">
      <dgm:prSet/>
      <dgm:spPr/>
      <dgm:t>
        <a:bodyPr/>
        <a:lstStyle/>
        <a:p>
          <a:endParaRPr lang="en-US"/>
        </a:p>
      </dgm:t>
    </dgm:pt>
    <dgm:pt modelId="{0A50C212-D1CA-4F30-848B-5B2C6503429B}" type="sibTrans" cxnId="{7EDF46A1-510D-4C20-B87F-F6BD6D50E39C}">
      <dgm:prSet/>
      <dgm:spPr/>
      <dgm:t>
        <a:bodyPr/>
        <a:lstStyle/>
        <a:p>
          <a:endParaRPr lang="en-US"/>
        </a:p>
      </dgm:t>
    </dgm:pt>
    <dgm:pt modelId="{8C02209E-B9E5-4AB8-BA3D-29B178334201}">
      <dgm:prSet phldrT="[Text]"/>
      <dgm:spPr/>
      <dgm:t>
        <a:bodyPr/>
        <a:lstStyle/>
        <a:p>
          <a:r>
            <a:rPr lang="en-US" dirty="0"/>
            <a:t>Student’s permanent school record</a:t>
          </a:r>
        </a:p>
      </dgm:t>
    </dgm:pt>
    <dgm:pt modelId="{FC203B4D-2E9E-4AB2-B65D-E23732B109B6}" type="parTrans" cxnId="{C067EEDB-31D4-4E87-A6CB-0062596A185A}">
      <dgm:prSet/>
      <dgm:spPr/>
      <dgm:t>
        <a:bodyPr/>
        <a:lstStyle/>
        <a:p>
          <a:endParaRPr lang="en-US"/>
        </a:p>
      </dgm:t>
    </dgm:pt>
    <dgm:pt modelId="{CAB6C101-A2A6-43A8-823B-8600820BC358}" type="sibTrans" cxnId="{C067EEDB-31D4-4E87-A6CB-0062596A185A}">
      <dgm:prSet/>
      <dgm:spPr/>
      <dgm:t>
        <a:bodyPr/>
        <a:lstStyle/>
        <a:p>
          <a:endParaRPr lang="en-US"/>
        </a:p>
      </dgm:t>
    </dgm:pt>
    <dgm:pt modelId="{A120BAB2-7B63-40CE-970F-32DC8185A78D}">
      <dgm:prSet phldrT="[Text]"/>
      <dgm:spPr/>
      <dgm:t>
        <a:bodyPr/>
        <a:lstStyle/>
        <a:p>
          <a:r>
            <a:rPr lang="en-US" dirty="0"/>
            <a:t>May not charge a fee</a:t>
          </a:r>
        </a:p>
      </dgm:t>
    </dgm:pt>
    <dgm:pt modelId="{935DDF25-2D32-493E-BFDF-1945DF9BDF7E}" type="parTrans" cxnId="{A71FF9EC-DB2F-4B4C-8C91-69C5F8C83CAC}">
      <dgm:prSet/>
      <dgm:spPr/>
      <dgm:t>
        <a:bodyPr/>
        <a:lstStyle/>
        <a:p>
          <a:endParaRPr lang="en-US"/>
        </a:p>
      </dgm:t>
    </dgm:pt>
    <dgm:pt modelId="{EB63E07A-F78E-42A1-9425-CAF98EB8088E}" type="sibTrans" cxnId="{A71FF9EC-DB2F-4B4C-8C91-69C5F8C83CAC}">
      <dgm:prSet/>
      <dgm:spPr/>
      <dgm:t>
        <a:bodyPr/>
        <a:lstStyle/>
        <a:p>
          <a:endParaRPr lang="en-US"/>
        </a:p>
      </dgm:t>
    </dgm:pt>
    <dgm:pt modelId="{EC57E385-F6DB-4F98-8610-76456A6E3D2E}" type="pres">
      <dgm:prSet presAssocID="{0451893D-6E82-4F00-B09B-572B1E4B27A8}" presName="hierChild1" presStyleCnt="0">
        <dgm:presLayoutVars>
          <dgm:chPref val="1"/>
          <dgm:dir/>
          <dgm:animOne val="branch"/>
          <dgm:animLvl val="lvl"/>
          <dgm:resizeHandles/>
        </dgm:presLayoutVars>
      </dgm:prSet>
      <dgm:spPr/>
    </dgm:pt>
    <dgm:pt modelId="{285A70EA-BF47-405C-A2EB-3F0F0DF287D1}" type="pres">
      <dgm:prSet presAssocID="{79710258-FBCD-4505-9C5F-B9274BC492E0}" presName="hierRoot1" presStyleCnt="0"/>
      <dgm:spPr/>
    </dgm:pt>
    <dgm:pt modelId="{D6B7CAFA-2DB4-40E1-B9F5-1E1338F6BEC4}" type="pres">
      <dgm:prSet presAssocID="{79710258-FBCD-4505-9C5F-B9274BC492E0}" presName="composite" presStyleCnt="0"/>
      <dgm:spPr/>
    </dgm:pt>
    <dgm:pt modelId="{68B2FF12-4EB7-41F0-A445-3A9612ADE18E}" type="pres">
      <dgm:prSet presAssocID="{79710258-FBCD-4505-9C5F-B9274BC492E0}" presName="background" presStyleLbl="node0" presStyleIdx="0" presStyleCnt="1"/>
      <dgm:spPr/>
    </dgm:pt>
    <dgm:pt modelId="{C02F90A6-17F6-4870-AB84-6823138B4BA9}" type="pres">
      <dgm:prSet presAssocID="{79710258-FBCD-4505-9C5F-B9274BC492E0}" presName="text" presStyleLbl="fgAcc0" presStyleIdx="0" presStyleCnt="1">
        <dgm:presLayoutVars>
          <dgm:chPref val="3"/>
        </dgm:presLayoutVars>
      </dgm:prSet>
      <dgm:spPr/>
    </dgm:pt>
    <dgm:pt modelId="{A503F259-2D8E-4F0B-87E0-3823A65CD753}" type="pres">
      <dgm:prSet presAssocID="{79710258-FBCD-4505-9C5F-B9274BC492E0}" presName="hierChild2" presStyleCnt="0"/>
      <dgm:spPr/>
    </dgm:pt>
    <dgm:pt modelId="{8B3530B3-C51F-4BAE-AEBE-E5296DC3DDAF}" type="pres">
      <dgm:prSet presAssocID="{3567A80B-CC59-48E6-A75C-96C9E0DDE5E0}" presName="Name10" presStyleLbl="parChTrans1D2" presStyleIdx="0" presStyleCnt="2"/>
      <dgm:spPr/>
    </dgm:pt>
    <dgm:pt modelId="{79346C05-4BB8-495A-9E50-4ADED2DB70DF}" type="pres">
      <dgm:prSet presAssocID="{F16C197C-C2A2-432B-96CD-3DFF12CFC8D7}" presName="hierRoot2" presStyleCnt="0"/>
      <dgm:spPr/>
    </dgm:pt>
    <dgm:pt modelId="{F66A605A-9701-4E18-ABC2-DBB51044CE24}" type="pres">
      <dgm:prSet presAssocID="{F16C197C-C2A2-432B-96CD-3DFF12CFC8D7}" presName="composite2" presStyleCnt="0"/>
      <dgm:spPr/>
    </dgm:pt>
    <dgm:pt modelId="{4215CC29-99C2-4FE8-AF5D-590EAE284A54}" type="pres">
      <dgm:prSet presAssocID="{F16C197C-C2A2-432B-96CD-3DFF12CFC8D7}" presName="background2" presStyleLbl="node2" presStyleIdx="0" presStyleCnt="2"/>
      <dgm:spPr/>
    </dgm:pt>
    <dgm:pt modelId="{537854ED-AB92-4EFE-B102-8F1C5B7774E0}" type="pres">
      <dgm:prSet presAssocID="{F16C197C-C2A2-432B-96CD-3DFF12CFC8D7}" presName="text2" presStyleLbl="fgAcc2" presStyleIdx="0" presStyleCnt="2">
        <dgm:presLayoutVars>
          <dgm:chPref val="3"/>
        </dgm:presLayoutVars>
      </dgm:prSet>
      <dgm:spPr/>
    </dgm:pt>
    <dgm:pt modelId="{1B2CE1B3-4F94-42A7-AC10-5E3AB7E496E6}" type="pres">
      <dgm:prSet presAssocID="{F16C197C-C2A2-432B-96CD-3DFF12CFC8D7}" presName="hierChild3" presStyleCnt="0"/>
      <dgm:spPr/>
    </dgm:pt>
    <dgm:pt modelId="{B971CFAD-788A-4291-9839-73D6A65A0385}" type="pres">
      <dgm:prSet presAssocID="{B2997B42-8F79-4D24-9CDC-1D9BDB2E6729}" presName="Name17" presStyleLbl="parChTrans1D3" presStyleIdx="0" presStyleCnt="2"/>
      <dgm:spPr/>
    </dgm:pt>
    <dgm:pt modelId="{772F2AC3-9728-410D-9573-D02D5464092E}" type="pres">
      <dgm:prSet presAssocID="{D3D0B559-57C7-4B3D-855D-BB9CFA8A8034}" presName="hierRoot3" presStyleCnt="0"/>
      <dgm:spPr/>
    </dgm:pt>
    <dgm:pt modelId="{60B8165F-EA6B-4A14-90C2-C3D807C86C34}" type="pres">
      <dgm:prSet presAssocID="{D3D0B559-57C7-4B3D-855D-BB9CFA8A8034}" presName="composite3" presStyleCnt="0"/>
      <dgm:spPr/>
    </dgm:pt>
    <dgm:pt modelId="{4EBED3F3-D163-464D-96A2-9C5E5B443CEB}" type="pres">
      <dgm:prSet presAssocID="{D3D0B559-57C7-4B3D-855D-BB9CFA8A8034}" presName="background3" presStyleLbl="node3" presStyleIdx="0" presStyleCnt="2"/>
      <dgm:spPr/>
    </dgm:pt>
    <dgm:pt modelId="{6967E195-A538-473E-A1D1-576453ED2A7A}" type="pres">
      <dgm:prSet presAssocID="{D3D0B559-57C7-4B3D-855D-BB9CFA8A8034}" presName="text3" presStyleLbl="fgAcc3" presStyleIdx="0" presStyleCnt="2">
        <dgm:presLayoutVars>
          <dgm:chPref val="3"/>
        </dgm:presLayoutVars>
      </dgm:prSet>
      <dgm:spPr/>
    </dgm:pt>
    <dgm:pt modelId="{BD843496-160B-4FF9-A899-C56FA186075E}" type="pres">
      <dgm:prSet presAssocID="{D3D0B559-57C7-4B3D-855D-BB9CFA8A8034}" presName="hierChild4" presStyleCnt="0"/>
      <dgm:spPr/>
    </dgm:pt>
    <dgm:pt modelId="{D3125B79-0642-456D-86DC-30E188507DD5}" type="pres">
      <dgm:prSet presAssocID="{FC203B4D-2E9E-4AB2-B65D-E23732B109B6}" presName="Name17" presStyleLbl="parChTrans1D3" presStyleIdx="1" presStyleCnt="2"/>
      <dgm:spPr/>
    </dgm:pt>
    <dgm:pt modelId="{2C6CAD53-E30B-4337-819C-D52D0A48E975}" type="pres">
      <dgm:prSet presAssocID="{8C02209E-B9E5-4AB8-BA3D-29B178334201}" presName="hierRoot3" presStyleCnt="0"/>
      <dgm:spPr/>
    </dgm:pt>
    <dgm:pt modelId="{3ACBDE5D-18C5-4655-9803-F07D5E80B690}" type="pres">
      <dgm:prSet presAssocID="{8C02209E-B9E5-4AB8-BA3D-29B178334201}" presName="composite3" presStyleCnt="0"/>
      <dgm:spPr/>
    </dgm:pt>
    <dgm:pt modelId="{1C87E6C9-35DE-4464-BC65-9C57691A1A65}" type="pres">
      <dgm:prSet presAssocID="{8C02209E-B9E5-4AB8-BA3D-29B178334201}" presName="background3" presStyleLbl="node3" presStyleIdx="1" presStyleCnt="2"/>
      <dgm:spPr/>
    </dgm:pt>
    <dgm:pt modelId="{3E381018-D268-4AFD-845D-ADA7EA30610A}" type="pres">
      <dgm:prSet presAssocID="{8C02209E-B9E5-4AB8-BA3D-29B178334201}" presName="text3" presStyleLbl="fgAcc3" presStyleIdx="1" presStyleCnt="2">
        <dgm:presLayoutVars>
          <dgm:chPref val="3"/>
        </dgm:presLayoutVars>
      </dgm:prSet>
      <dgm:spPr/>
    </dgm:pt>
    <dgm:pt modelId="{7CE8ACA8-CFC1-4329-AE35-CF1C08A2C1FC}" type="pres">
      <dgm:prSet presAssocID="{8C02209E-B9E5-4AB8-BA3D-29B178334201}" presName="hierChild4" presStyleCnt="0"/>
      <dgm:spPr/>
    </dgm:pt>
    <dgm:pt modelId="{B7EC81B9-FBEA-4206-9531-6EB0FA89C6D3}" type="pres">
      <dgm:prSet presAssocID="{935DDF25-2D32-493E-BFDF-1945DF9BDF7E}" presName="Name10" presStyleLbl="parChTrans1D2" presStyleIdx="1" presStyleCnt="2"/>
      <dgm:spPr/>
    </dgm:pt>
    <dgm:pt modelId="{A8B6E5A0-23CB-457B-9E1B-F99E10D4D331}" type="pres">
      <dgm:prSet presAssocID="{A120BAB2-7B63-40CE-970F-32DC8185A78D}" presName="hierRoot2" presStyleCnt="0"/>
      <dgm:spPr/>
    </dgm:pt>
    <dgm:pt modelId="{2D936CD5-447B-4378-B6B3-898E3E87FBA8}" type="pres">
      <dgm:prSet presAssocID="{A120BAB2-7B63-40CE-970F-32DC8185A78D}" presName="composite2" presStyleCnt="0"/>
      <dgm:spPr/>
    </dgm:pt>
    <dgm:pt modelId="{65148582-7E54-4867-8C6D-83943448233A}" type="pres">
      <dgm:prSet presAssocID="{A120BAB2-7B63-40CE-970F-32DC8185A78D}" presName="background2" presStyleLbl="node2" presStyleIdx="1" presStyleCnt="2"/>
      <dgm:spPr/>
    </dgm:pt>
    <dgm:pt modelId="{9DF1BD2C-5573-4383-BA68-2ABA3B32A0BA}" type="pres">
      <dgm:prSet presAssocID="{A120BAB2-7B63-40CE-970F-32DC8185A78D}" presName="text2" presStyleLbl="fgAcc2" presStyleIdx="1" presStyleCnt="2">
        <dgm:presLayoutVars>
          <dgm:chPref val="3"/>
        </dgm:presLayoutVars>
      </dgm:prSet>
      <dgm:spPr/>
    </dgm:pt>
    <dgm:pt modelId="{8683A154-E4CA-4B5E-AB92-181F42AD834C}" type="pres">
      <dgm:prSet presAssocID="{A120BAB2-7B63-40CE-970F-32DC8185A78D}" presName="hierChild3" presStyleCnt="0"/>
      <dgm:spPr/>
    </dgm:pt>
  </dgm:ptLst>
  <dgm:cxnLst>
    <dgm:cxn modelId="{2B3E0710-23B5-41D9-ABAD-39C35AE62B88}" type="presOf" srcId="{935DDF25-2D32-493E-BFDF-1945DF9BDF7E}" destId="{B7EC81B9-FBEA-4206-9531-6EB0FA89C6D3}" srcOrd="0" destOrd="0" presId="urn:microsoft.com/office/officeart/2005/8/layout/hierarchy1"/>
    <dgm:cxn modelId="{9864E41C-8753-4D1D-A931-8084EA9AB49A}" srcId="{79710258-FBCD-4505-9C5F-B9274BC492E0}" destId="{F16C197C-C2A2-432B-96CD-3DFF12CFC8D7}" srcOrd="0" destOrd="0" parTransId="{3567A80B-CC59-48E6-A75C-96C9E0DDE5E0}" sibTransId="{91F876DB-69FD-4E9B-A2C8-DD704731FAFE}"/>
    <dgm:cxn modelId="{44F23026-78F8-4F14-913B-69D91D88B320}" type="presOf" srcId="{79710258-FBCD-4505-9C5F-B9274BC492E0}" destId="{C02F90A6-17F6-4870-AB84-6823138B4BA9}" srcOrd="0" destOrd="0" presId="urn:microsoft.com/office/officeart/2005/8/layout/hierarchy1"/>
    <dgm:cxn modelId="{6FF12D31-2FFE-489C-95F4-2BBB2063A724}" type="presOf" srcId="{3567A80B-CC59-48E6-A75C-96C9E0DDE5E0}" destId="{8B3530B3-C51F-4BAE-AEBE-E5296DC3DDAF}" srcOrd="0" destOrd="0" presId="urn:microsoft.com/office/officeart/2005/8/layout/hierarchy1"/>
    <dgm:cxn modelId="{08BCA247-3256-4D4F-9148-DFE9491FF5C4}" type="presOf" srcId="{F16C197C-C2A2-432B-96CD-3DFF12CFC8D7}" destId="{537854ED-AB92-4EFE-B102-8F1C5B7774E0}" srcOrd="0" destOrd="0" presId="urn:microsoft.com/office/officeart/2005/8/layout/hierarchy1"/>
    <dgm:cxn modelId="{062D9773-0684-4F97-A39C-C7487BE03229}" type="presOf" srcId="{D3D0B559-57C7-4B3D-855D-BB9CFA8A8034}" destId="{6967E195-A538-473E-A1D1-576453ED2A7A}" srcOrd="0" destOrd="0" presId="urn:microsoft.com/office/officeart/2005/8/layout/hierarchy1"/>
    <dgm:cxn modelId="{4A111757-D7EF-4BB8-B4EE-C9EA501CB651}" type="presOf" srcId="{FC203B4D-2E9E-4AB2-B65D-E23732B109B6}" destId="{D3125B79-0642-456D-86DC-30E188507DD5}" srcOrd="0" destOrd="0" presId="urn:microsoft.com/office/officeart/2005/8/layout/hierarchy1"/>
    <dgm:cxn modelId="{C42EAA8D-85B1-41C0-A549-E5DA53ADB13C}" type="presOf" srcId="{A120BAB2-7B63-40CE-970F-32DC8185A78D}" destId="{9DF1BD2C-5573-4383-BA68-2ABA3B32A0BA}" srcOrd="0" destOrd="0" presId="urn:microsoft.com/office/officeart/2005/8/layout/hierarchy1"/>
    <dgm:cxn modelId="{22A2AF9F-BB49-4544-AF48-C73193D6F814}" type="presOf" srcId="{8C02209E-B9E5-4AB8-BA3D-29B178334201}" destId="{3E381018-D268-4AFD-845D-ADA7EA30610A}" srcOrd="0" destOrd="0" presId="urn:microsoft.com/office/officeart/2005/8/layout/hierarchy1"/>
    <dgm:cxn modelId="{7EDF46A1-510D-4C20-B87F-F6BD6D50E39C}" srcId="{F16C197C-C2A2-432B-96CD-3DFF12CFC8D7}" destId="{D3D0B559-57C7-4B3D-855D-BB9CFA8A8034}" srcOrd="0" destOrd="0" parTransId="{B2997B42-8F79-4D24-9CDC-1D9BDB2E6729}" sibTransId="{0A50C212-D1CA-4F30-848B-5B2C6503429B}"/>
    <dgm:cxn modelId="{560AF3BE-3710-4E2B-A471-987BDF8E1FF9}" type="presOf" srcId="{B2997B42-8F79-4D24-9CDC-1D9BDB2E6729}" destId="{B971CFAD-788A-4291-9839-73D6A65A0385}" srcOrd="0" destOrd="0" presId="urn:microsoft.com/office/officeart/2005/8/layout/hierarchy1"/>
    <dgm:cxn modelId="{2948EEC4-3358-44D6-9219-2B4D781ABDFD}" type="presOf" srcId="{0451893D-6E82-4F00-B09B-572B1E4B27A8}" destId="{EC57E385-F6DB-4F98-8610-76456A6E3D2E}" srcOrd="0" destOrd="0" presId="urn:microsoft.com/office/officeart/2005/8/layout/hierarchy1"/>
    <dgm:cxn modelId="{C067EEDB-31D4-4E87-A6CB-0062596A185A}" srcId="{F16C197C-C2A2-432B-96CD-3DFF12CFC8D7}" destId="{8C02209E-B9E5-4AB8-BA3D-29B178334201}" srcOrd="1" destOrd="0" parTransId="{FC203B4D-2E9E-4AB2-B65D-E23732B109B6}" sibTransId="{CAB6C101-A2A6-43A8-823B-8600820BC358}"/>
    <dgm:cxn modelId="{A71FF9EC-DB2F-4B4C-8C91-69C5F8C83CAC}" srcId="{79710258-FBCD-4505-9C5F-B9274BC492E0}" destId="{A120BAB2-7B63-40CE-970F-32DC8185A78D}" srcOrd="1" destOrd="0" parTransId="{935DDF25-2D32-493E-BFDF-1945DF9BDF7E}" sibTransId="{EB63E07A-F78E-42A1-9425-CAF98EB8088E}"/>
    <dgm:cxn modelId="{BE00B4EF-9558-489E-A8F8-93A7CDBAE762}" srcId="{0451893D-6E82-4F00-B09B-572B1E4B27A8}" destId="{79710258-FBCD-4505-9C5F-B9274BC492E0}" srcOrd="0" destOrd="0" parTransId="{2BE0577E-5B08-4F19-9817-44689F7B2CEA}" sibTransId="{3D12CB4A-77E8-4174-9F18-7D04504C4C8E}"/>
    <dgm:cxn modelId="{8695A9F7-BDFB-4550-9E77-01B76CF4DE84}" type="presParOf" srcId="{EC57E385-F6DB-4F98-8610-76456A6E3D2E}" destId="{285A70EA-BF47-405C-A2EB-3F0F0DF287D1}" srcOrd="0" destOrd="0" presId="urn:microsoft.com/office/officeart/2005/8/layout/hierarchy1"/>
    <dgm:cxn modelId="{68CDF2AC-60D9-43EB-BF23-8B15BC6CCDA0}" type="presParOf" srcId="{285A70EA-BF47-405C-A2EB-3F0F0DF287D1}" destId="{D6B7CAFA-2DB4-40E1-B9F5-1E1338F6BEC4}" srcOrd="0" destOrd="0" presId="urn:microsoft.com/office/officeart/2005/8/layout/hierarchy1"/>
    <dgm:cxn modelId="{2AC5C107-9720-4F9A-883B-4DDD3DB624BA}" type="presParOf" srcId="{D6B7CAFA-2DB4-40E1-B9F5-1E1338F6BEC4}" destId="{68B2FF12-4EB7-41F0-A445-3A9612ADE18E}" srcOrd="0" destOrd="0" presId="urn:microsoft.com/office/officeart/2005/8/layout/hierarchy1"/>
    <dgm:cxn modelId="{8BD7A3C3-2556-46CD-ADD4-45ECFD5E8B68}" type="presParOf" srcId="{D6B7CAFA-2DB4-40E1-B9F5-1E1338F6BEC4}" destId="{C02F90A6-17F6-4870-AB84-6823138B4BA9}" srcOrd="1" destOrd="0" presId="urn:microsoft.com/office/officeart/2005/8/layout/hierarchy1"/>
    <dgm:cxn modelId="{3752A7BA-3DE8-4BF2-B2C6-D01CAC3C030E}" type="presParOf" srcId="{285A70EA-BF47-405C-A2EB-3F0F0DF287D1}" destId="{A503F259-2D8E-4F0B-87E0-3823A65CD753}" srcOrd="1" destOrd="0" presId="urn:microsoft.com/office/officeart/2005/8/layout/hierarchy1"/>
    <dgm:cxn modelId="{1599AB33-8A2B-4605-B510-881D4A7F0AC7}" type="presParOf" srcId="{A503F259-2D8E-4F0B-87E0-3823A65CD753}" destId="{8B3530B3-C51F-4BAE-AEBE-E5296DC3DDAF}" srcOrd="0" destOrd="0" presId="urn:microsoft.com/office/officeart/2005/8/layout/hierarchy1"/>
    <dgm:cxn modelId="{F2762DC5-7AE6-42AC-8C6E-6EEDB688E717}" type="presParOf" srcId="{A503F259-2D8E-4F0B-87E0-3823A65CD753}" destId="{79346C05-4BB8-495A-9E50-4ADED2DB70DF}" srcOrd="1" destOrd="0" presId="urn:microsoft.com/office/officeart/2005/8/layout/hierarchy1"/>
    <dgm:cxn modelId="{025B50F2-A378-4A78-B2B3-A157F5FB48B1}" type="presParOf" srcId="{79346C05-4BB8-495A-9E50-4ADED2DB70DF}" destId="{F66A605A-9701-4E18-ABC2-DBB51044CE24}" srcOrd="0" destOrd="0" presId="urn:microsoft.com/office/officeart/2005/8/layout/hierarchy1"/>
    <dgm:cxn modelId="{A6A061DE-07B3-4CDE-A817-6D7C05F656D4}" type="presParOf" srcId="{F66A605A-9701-4E18-ABC2-DBB51044CE24}" destId="{4215CC29-99C2-4FE8-AF5D-590EAE284A54}" srcOrd="0" destOrd="0" presId="urn:microsoft.com/office/officeart/2005/8/layout/hierarchy1"/>
    <dgm:cxn modelId="{CCA989E1-DDBC-469A-BA4E-87B08CA0AF08}" type="presParOf" srcId="{F66A605A-9701-4E18-ABC2-DBB51044CE24}" destId="{537854ED-AB92-4EFE-B102-8F1C5B7774E0}" srcOrd="1" destOrd="0" presId="urn:microsoft.com/office/officeart/2005/8/layout/hierarchy1"/>
    <dgm:cxn modelId="{2839EED2-083A-47B3-A2F3-D01156C4B707}" type="presParOf" srcId="{79346C05-4BB8-495A-9E50-4ADED2DB70DF}" destId="{1B2CE1B3-4F94-42A7-AC10-5E3AB7E496E6}" srcOrd="1" destOrd="0" presId="urn:microsoft.com/office/officeart/2005/8/layout/hierarchy1"/>
    <dgm:cxn modelId="{967BD2A6-768E-49B8-80CD-70A8A7A2DB24}" type="presParOf" srcId="{1B2CE1B3-4F94-42A7-AC10-5E3AB7E496E6}" destId="{B971CFAD-788A-4291-9839-73D6A65A0385}" srcOrd="0" destOrd="0" presId="urn:microsoft.com/office/officeart/2005/8/layout/hierarchy1"/>
    <dgm:cxn modelId="{8E8B912D-06C6-4DE6-999F-932777FCB831}" type="presParOf" srcId="{1B2CE1B3-4F94-42A7-AC10-5E3AB7E496E6}" destId="{772F2AC3-9728-410D-9573-D02D5464092E}" srcOrd="1" destOrd="0" presId="urn:microsoft.com/office/officeart/2005/8/layout/hierarchy1"/>
    <dgm:cxn modelId="{992A7F2D-4592-4C4F-BF44-7A20484ECCF8}" type="presParOf" srcId="{772F2AC3-9728-410D-9573-D02D5464092E}" destId="{60B8165F-EA6B-4A14-90C2-C3D807C86C34}" srcOrd="0" destOrd="0" presId="urn:microsoft.com/office/officeart/2005/8/layout/hierarchy1"/>
    <dgm:cxn modelId="{7C6099C1-F5DE-4BD6-8AA0-18FA2BB53255}" type="presParOf" srcId="{60B8165F-EA6B-4A14-90C2-C3D807C86C34}" destId="{4EBED3F3-D163-464D-96A2-9C5E5B443CEB}" srcOrd="0" destOrd="0" presId="urn:microsoft.com/office/officeart/2005/8/layout/hierarchy1"/>
    <dgm:cxn modelId="{1907CF36-5B1B-4EE7-95DC-2EB29E941096}" type="presParOf" srcId="{60B8165F-EA6B-4A14-90C2-C3D807C86C34}" destId="{6967E195-A538-473E-A1D1-576453ED2A7A}" srcOrd="1" destOrd="0" presId="urn:microsoft.com/office/officeart/2005/8/layout/hierarchy1"/>
    <dgm:cxn modelId="{0706AAA9-5B03-4E8E-A7D4-49C19C27B384}" type="presParOf" srcId="{772F2AC3-9728-410D-9573-D02D5464092E}" destId="{BD843496-160B-4FF9-A899-C56FA186075E}" srcOrd="1" destOrd="0" presId="urn:microsoft.com/office/officeart/2005/8/layout/hierarchy1"/>
    <dgm:cxn modelId="{8D3C6A7E-1D89-4578-BFE7-3D1C5642D186}" type="presParOf" srcId="{1B2CE1B3-4F94-42A7-AC10-5E3AB7E496E6}" destId="{D3125B79-0642-456D-86DC-30E188507DD5}" srcOrd="2" destOrd="0" presId="urn:microsoft.com/office/officeart/2005/8/layout/hierarchy1"/>
    <dgm:cxn modelId="{06CA0CC9-F520-4EF0-A534-0AFCD3D7CF41}" type="presParOf" srcId="{1B2CE1B3-4F94-42A7-AC10-5E3AB7E496E6}" destId="{2C6CAD53-E30B-4337-819C-D52D0A48E975}" srcOrd="3" destOrd="0" presId="urn:microsoft.com/office/officeart/2005/8/layout/hierarchy1"/>
    <dgm:cxn modelId="{4F7460EC-F110-45CC-BDD8-040D4A8EBBD5}" type="presParOf" srcId="{2C6CAD53-E30B-4337-819C-D52D0A48E975}" destId="{3ACBDE5D-18C5-4655-9803-F07D5E80B690}" srcOrd="0" destOrd="0" presId="urn:microsoft.com/office/officeart/2005/8/layout/hierarchy1"/>
    <dgm:cxn modelId="{BE599F0C-5F56-45D9-B227-E9BC670D4782}" type="presParOf" srcId="{3ACBDE5D-18C5-4655-9803-F07D5E80B690}" destId="{1C87E6C9-35DE-4464-BC65-9C57691A1A65}" srcOrd="0" destOrd="0" presId="urn:microsoft.com/office/officeart/2005/8/layout/hierarchy1"/>
    <dgm:cxn modelId="{6458024C-C09B-48BE-AA2B-C2C234D87C1F}" type="presParOf" srcId="{3ACBDE5D-18C5-4655-9803-F07D5E80B690}" destId="{3E381018-D268-4AFD-845D-ADA7EA30610A}" srcOrd="1" destOrd="0" presId="urn:microsoft.com/office/officeart/2005/8/layout/hierarchy1"/>
    <dgm:cxn modelId="{94C6FD1A-7691-4B87-AB81-8B2CEF9CD9BD}" type="presParOf" srcId="{2C6CAD53-E30B-4337-819C-D52D0A48E975}" destId="{7CE8ACA8-CFC1-4329-AE35-CF1C08A2C1FC}" srcOrd="1" destOrd="0" presId="urn:microsoft.com/office/officeart/2005/8/layout/hierarchy1"/>
    <dgm:cxn modelId="{CDC237C1-8C42-49C7-86BF-AD82F1B5CB0D}" type="presParOf" srcId="{A503F259-2D8E-4F0B-87E0-3823A65CD753}" destId="{B7EC81B9-FBEA-4206-9531-6EB0FA89C6D3}" srcOrd="2" destOrd="0" presId="urn:microsoft.com/office/officeart/2005/8/layout/hierarchy1"/>
    <dgm:cxn modelId="{C3E663C0-81A4-4E1A-965B-2888354E9B2D}" type="presParOf" srcId="{A503F259-2D8E-4F0B-87E0-3823A65CD753}" destId="{A8B6E5A0-23CB-457B-9E1B-F99E10D4D331}" srcOrd="3" destOrd="0" presId="urn:microsoft.com/office/officeart/2005/8/layout/hierarchy1"/>
    <dgm:cxn modelId="{6E933883-450D-4BD5-86E0-6B8C8821C8BF}" type="presParOf" srcId="{A8B6E5A0-23CB-457B-9E1B-F99E10D4D331}" destId="{2D936CD5-447B-4378-B6B3-898E3E87FBA8}" srcOrd="0" destOrd="0" presId="urn:microsoft.com/office/officeart/2005/8/layout/hierarchy1"/>
    <dgm:cxn modelId="{F40ABF0C-5A55-4D06-9865-38205470C1D2}" type="presParOf" srcId="{2D936CD5-447B-4378-B6B3-898E3E87FBA8}" destId="{65148582-7E54-4867-8C6D-83943448233A}" srcOrd="0" destOrd="0" presId="urn:microsoft.com/office/officeart/2005/8/layout/hierarchy1"/>
    <dgm:cxn modelId="{571E32D7-3475-4AF9-8CDB-2A4AA4770614}" type="presParOf" srcId="{2D936CD5-447B-4378-B6B3-898E3E87FBA8}" destId="{9DF1BD2C-5573-4383-BA68-2ABA3B32A0BA}" srcOrd="1" destOrd="0" presId="urn:microsoft.com/office/officeart/2005/8/layout/hierarchy1"/>
    <dgm:cxn modelId="{89DEDD38-36AF-47AC-B463-13F15B1F0F1E}" type="presParOf" srcId="{A8B6E5A0-23CB-457B-9E1B-F99E10D4D331}" destId="{8683A154-E4CA-4B5E-AB92-181F42AD83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DCCF-2172-46B6-A7CE-575DC6ABB923}">
      <dsp:nvSpPr>
        <dsp:cNvPr id="0" name=""/>
        <dsp:cNvSpPr/>
      </dsp:nvSpPr>
      <dsp:spPr>
        <a:xfrm>
          <a:off x="3224184" y="-108428"/>
          <a:ext cx="3914830" cy="3914830"/>
        </a:xfrm>
        <a:prstGeom prst="circularArrow">
          <a:avLst>
            <a:gd name="adj1" fmla="val 4668"/>
            <a:gd name="adj2" fmla="val 272909"/>
            <a:gd name="adj3" fmla="val 12816841"/>
            <a:gd name="adj4" fmla="val 1804081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3B169-9423-43A4-A666-F36451ECABDD}">
      <dsp:nvSpPr>
        <dsp:cNvPr id="0" name=""/>
        <dsp:cNvSpPr/>
      </dsp:nvSpPr>
      <dsp:spPr>
        <a:xfrm>
          <a:off x="3873549" y="800"/>
          <a:ext cx="2616100" cy="1308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To assist a parent of a nonimmune child to:</a:t>
          </a:r>
        </a:p>
      </dsp:txBody>
      <dsp:txXfrm>
        <a:off x="3937403" y="64654"/>
        <a:ext cx="2488392" cy="1180342"/>
      </dsp:txXfrm>
    </dsp:sp>
    <dsp:sp modelId="{A3510D63-3ED5-417D-899C-B970A24CAFF5}">
      <dsp:nvSpPr>
        <dsp:cNvPr id="0" name=""/>
        <dsp:cNvSpPr/>
      </dsp:nvSpPr>
      <dsp:spPr>
        <a:xfrm>
          <a:off x="5279233" y="1406484"/>
          <a:ext cx="2616100" cy="1308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Recognize the symptoms of VPD’s</a:t>
          </a:r>
        </a:p>
      </dsp:txBody>
      <dsp:txXfrm>
        <a:off x="5343087" y="1470338"/>
        <a:ext cx="2488392" cy="1180342"/>
      </dsp:txXfrm>
    </dsp:sp>
    <dsp:sp modelId="{C89D6F58-675F-4EF1-8687-85F7099AE22E}">
      <dsp:nvSpPr>
        <dsp:cNvPr id="0" name=""/>
        <dsp:cNvSpPr/>
      </dsp:nvSpPr>
      <dsp:spPr>
        <a:xfrm>
          <a:off x="3873549" y="2812169"/>
          <a:ext cx="2616100" cy="1308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Protect children who contract a VPD’s</a:t>
          </a:r>
        </a:p>
      </dsp:txBody>
      <dsp:txXfrm>
        <a:off x="3937403" y="2876023"/>
        <a:ext cx="2488392" cy="1180342"/>
      </dsp:txXfrm>
    </dsp:sp>
    <dsp:sp modelId="{2AF17C23-DD2D-4E0B-B6EB-6D9EE6C56E6D}">
      <dsp:nvSpPr>
        <dsp:cNvPr id="0" name=""/>
        <dsp:cNvSpPr/>
      </dsp:nvSpPr>
      <dsp:spPr>
        <a:xfrm>
          <a:off x="2467865" y="1406484"/>
          <a:ext cx="2616100" cy="1308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Prevent the spread of VPD’s</a:t>
          </a:r>
        </a:p>
      </dsp:txBody>
      <dsp:txXfrm>
        <a:off x="2531719" y="1470338"/>
        <a:ext cx="2488392" cy="1180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1CFCD-1B4A-433B-8482-9975B553BAE8}">
      <dsp:nvSpPr>
        <dsp:cNvPr id="0" name=""/>
        <dsp:cNvSpPr/>
      </dsp:nvSpPr>
      <dsp:spPr>
        <a:xfrm rot="5400000">
          <a:off x="1834809" y="828619"/>
          <a:ext cx="1429816" cy="2379183"/>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988E0-F038-4A57-85A7-E9307577C78F}">
      <dsp:nvSpPr>
        <dsp:cNvPr id="0" name=""/>
        <dsp:cNvSpPr/>
      </dsp:nvSpPr>
      <dsp:spPr>
        <a:xfrm>
          <a:off x="1596137" y="1539482"/>
          <a:ext cx="2147939" cy="1882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5 days to establish</a:t>
          </a:r>
        </a:p>
      </dsp:txBody>
      <dsp:txXfrm>
        <a:off x="1596137" y="1539482"/>
        <a:ext cx="2147939" cy="1882795"/>
      </dsp:txXfrm>
    </dsp:sp>
    <dsp:sp modelId="{3A5DCEB3-ECE9-43F0-B205-518ACB28C236}">
      <dsp:nvSpPr>
        <dsp:cNvPr id="0" name=""/>
        <dsp:cNvSpPr/>
      </dsp:nvSpPr>
      <dsp:spPr>
        <a:xfrm>
          <a:off x="3338805" y="653461"/>
          <a:ext cx="405271" cy="40527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78927-9113-428F-A5D6-1DD54720A733}">
      <dsp:nvSpPr>
        <dsp:cNvPr id="0" name=""/>
        <dsp:cNvSpPr/>
      </dsp:nvSpPr>
      <dsp:spPr>
        <a:xfrm rot="5400000">
          <a:off x="4464307" y="177947"/>
          <a:ext cx="1429816" cy="2379183"/>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CEFD1-6A21-4DF0-A7B5-DA20EA65AE4F}">
      <dsp:nvSpPr>
        <dsp:cNvPr id="0" name=""/>
        <dsp:cNvSpPr/>
      </dsp:nvSpPr>
      <dsp:spPr>
        <a:xfrm>
          <a:off x="4225635" y="888810"/>
          <a:ext cx="2147939" cy="1882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5 days for written notice</a:t>
          </a:r>
        </a:p>
      </dsp:txBody>
      <dsp:txXfrm>
        <a:off x="4225635" y="888810"/>
        <a:ext cx="2147939" cy="1882795"/>
      </dsp:txXfrm>
    </dsp:sp>
    <dsp:sp modelId="{6012A555-319E-4C54-849A-1D774E29EAED}">
      <dsp:nvSpPr>
        <dsp:cNvPr id="0" name=""/>
        <dsp:cNvSpPr/>
      </dsp:nvSpPr>
      <dsp:spPr>
        <a:xfrm>
          <a:off x="5968303" y="2789"/>
          <a:ext cx="405271" cy="405271"/>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62DB1-D4E1-4E17-902A-335064065C18}">
      <dsp:nvSpPr>
        <dsp:cNvPr id="0" name=""/>
        <dsp:cNvSpPr/>
      </dsp:nvSpPr>
      <dsp:spPr>
        <a:xfrm rot="5400000">
          <a:off x="7093805" y="-472724"/>
          <a:ext cx="1429816" cy="2379183"/>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A4EFF-37D3-48FD-88AC-40B03E5271B3}">
      <dsp:nvSpPr>
        <dsp:cNvPr id="0" name=""/>
        <dsp:cNvSpPr/>
      </dsp:nvSpPr>
      <dsp:spPr>
        <a:xfrm>
          <a:off x="6855133" y="238138"/>
          <a:ext cx="2147939" cy="1882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21 days start when the student is put on conditional enrollment</a:t>
          </a:r>
        </a:p>
      </dsp:txBody>
      <dsp:txXfrm>
        <a:off x="6855133" y="238138"/>
        <a:ext cx="2147939" cy="188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74F92-999F-48D8-9023-D52F74FA83EE}">
      <dsp:nvSpPr>
        <dsp:cNvPr id="0" name=""/>
        <dsp:cNvSpPr/>
      </dsp:nvSpPr>
      <dsp:spPr>
        <a:xfrm>
          <a:off x="1673851" y="7890"/>
          <a:ext cx="7015496" cy="1021723"/>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2199" numCol="1" spcCol="1270" anchor="ctr" anchorCtr="0">
          <a:noAutofit/>
        </a:bodyPr>
        <a:lstStyle/>
        <a:p>
          <a:pPr marL="0" lvl="0" indent="0" algn="l" defTabSz="933450">
            <a:lnSpc>
              <a:spcPct val="90000"/>
            </a:lnSpc>
            <a:spcBef>
              <a:spcPct val="0"/>
            </a:spcBef>
            <a:spcAft>
              <a:spcPct val="35000"/>
            </a:spcAft>
            <a:buNone/>
          </a:pPr>
          <a:r>
            <a:rPr lang="en-US" sz="2100" kern="1200" dirty="0"/>
            <a:t>Hepatitis Outbreak</a:t>
          </a:r>
        </a:p>
      </dsp:txBody>
      <dsp:txXfrm>
        <a:off x="1673851" y="263321"/>
        <a:ext cx="6760065" cy="510861"/>
      </dsp:txXfrm>
    </dsp:sp>
    <dsp:sp modelId="{8F0192CB-84C7-43EF-8E6F-B13CC6995CEA}">
      <dsp:nvSpPr>
        <dsp:cNvPr id="0" name=""/>
        <dsp:cNvSpPr/>
      </dsp:nvSpPr>
      <dsp:spPr>
        <a:xfrm>
          <a:off x="1673851" y="795786"/>
          <a:ext cx="2160772" cy="196821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Contact Tracing</a:t>
          </a:r>
        </a:p>
        <a:p>
          <a:pPr marL="0" lvl="0" indent="0" algn="l" defTabSz="844550">
            <a:lnSpc>
              <a:spcPct val="90000"/>
            </a:lnSpc>
            <a:spcBef>
              <a:spcPct val="0"/>
            </a:spcBef>
            <a:spcAft>
              <a:spcPct val="35000"/>
            </a:spcAft>
            <a:buNone/>
          </a:pPr>
          <a:r>
            <a:rPr lang="en-US" sz="1900" kern="1200" dirty="0"/>
            <a:t>Sequencing across boarders / relationships</a:t>
          </a:r>
        </a:p>
      </dsp:txBody>
      <dsp:txXfrm>
        <a:off x="1673851" y="795786"/>
        <a:ext cx="2160772" cy="1968215"/>
      </dsp:txXfrm>
    </dsp:sp>
    <dsp:sp modelId="{91E6476F-8F97-4C61-AA76-9969656A68D7}">
      <dsp:nvSpPr>
        <dsp:cNvPr id="0" name=""/>
        <dsp:cNvSpPr/>
      </dsp:nvSpPr>
      <dsp:spPr>
        <a:xfrm>
          <a:off x="3834624" y="348464"/>
          <a:ext cx="4854723" cy="1021723"/>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2199" numCol="1" spcCol="1270" anchor="ctr" anchorCtr="0">
          <a:noAutofit/>
        </a:bodyPr>
        <a:lstStyle/>
        <a:p>
          <a:pPr marL="0" lvl="0" indent="0" algn="l" defTabSz="933450">
            <a:lnSpc>
              <a:spcPct val="90000"/>
            </a:lnSpc>
            <a:spcBef>
              <a:spcPct val="0"/>
            </a:spcBef>
            <a:spcAft>
              <a:spcPct val="35000"/>
            </a:spcAft>
            <a:buNone/>
          </a:pPr>
          <a:r>
            <a:rPr lang="en-US" sz="2100" kern="1200" dirty="0"/>
            <a:t>Population Control Hepatitis Outbreak</a:t>
          </a:r>
        </a:p>
      </dsp:txBody>
      <dsp:txXfrm>
        <a:off x="3834624" y="603895"/>
        <a:ext cx="4599292" cy="510861"/>
      </dsp:txXfrm>
    </dsp:sp>
    <dsp:sp modelId="{835A7EA7-0B5B-459B-AE92-2FEDC6B0715E}">
      <dsp:nvSpPr>
        <dsp:cNvPr id="0" name=""/>
        <dsp:cNvSpPr/>
      </dsp:nvSpPr>
      <dsp:spPr>
        <a:xfrm>
          <a:off x="3834624" y="1136361"/>
          <a:ext cx="2160772" cy="196821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Hep A Vaccine</a:t>
          </a:r>
        </a:p>
        <a:p>
          <a:pPr marL="0" lvl="0" indent="0" algn="l" defTabSz="844550">
            <a:lnSpc>
              <a:spcPct val="90000"/>
            </a:lnSpc>
            <a:spcBef>
              <a:spcPct val="0"/>
            </a:spcBef>
            <a:spcAft>
              <a:spcPct val="35000"/>
            </a:spcAft>
            <a:buNone/>
          </a:pPr>
          <a:r>
            <a:rPr lang="en-US" sz="1900" kern="1200" dirty="0" err="1"/>
            <a:t>Twinrix</a:t>
          </a:r>
          <a:endParaRPr lang="en-US" sz="1900" kern="1200" dirty="0"/>
        </a:p>
        <a:p>
          <a:pPr marL="0" lvl="0" indent="0" algn="l" defTabSz="844550">
            <a:lnSpc>
              <a:spcPct val="90000"/>
            </a:lnSpc>
            <a:spcBef>
              <a:spcPct val="0"/>
            </a:spcBef>
            <a:spcAft>
              <a:spcPct val="35000"/>
            </a:spcAft>
            <a:buNone/>
          </a:pPr>
          <a:r>
            <a:rPr lang="en-US" sz="1900" kern="1200" dirty="0"/>
            <a:t>Allocation of public health measures</a:t>
          </a:r>
        </a:p>
      </dsp:txBody>
      <dsp:txXfrm>
        <a:off x="3834624" y="1136361"/>
        <a:ext cx="2160772" cy="1968215"/>
      </dsp:txXfrm>
    </dsp:sp>
    <dsp:sp modelId="{EC77712A-A972-4C3C-AC28-9FD703571D30}">
      <dsp:nvSpPr>
        <dsp:cNvPr id="0" name=""/>
        <dsp:cNvSpPr/>
      </dsp:nvSpPr>
      <dsp:spPr>
        <a:xfrm>
          <a:off x="5995397" y="689039"/>
          <a:ext cx="2693950" cy="1021723"/>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2199" numCol="1" spcCol="1270" anchor="ctr" anchorCtr="0">
          <a:noAutofit/>
        </a:bodyPr>
        <a:lstStyle/>
        <a:p>
          <a:pPr marL="0" lvl="0" indent="0" algn="l" defTabSz="933450">
            <a:lnSpc>
              <a:spcPct val="90000"/>
            </a:lnSpc>
            <a:spcBef>
              <a:spcPct val="0"/>
            </a:spcBef>
            <a:spcAft>
              <a:spcPct val="35000"/>
            </a:spcAft>
            <a:buNone/>
          </a:pPr>
          <a:r>
            <a:rPr lang="en-US" sz="2100" kern="1200" dirty="0"/>
            <a:t>Epidemiology</a:t>
          </a:r>
        </a:p>
      </dsp:txBody>
      <dsp:txXfrm>
        <a:off x="5995397" y="944470"/>
        <a:ext cx="2438519" cy="510861"/>
      </dsp:txXfrm>
    </dsp:sp>
    <dsp:sp modelId="{D05A7793-2DDD-474F-8BB8-B79AE4915176}">
      <dsp:nvSpPr>
        <dsp:cNvPr id="0" name=""/>
        <dsp:cNvSpPr/>
      </dsp:nvSpPr>
      <dsp:spPr>
        <a:xfrm>
          <a:off x="5995397" y="1476935"/>
          <a:ext cx="2160772" cy="193941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Cases including hospitalization, deaths.</a:t>
          </a:r>
        </a:p>
        <a:p>
          <a:pPr marL="0" lvl="0" indent="0" algn="l" defTabSz="844550">
            <a:lnSpc>
              <a:spcPct val="90000"/>
            </a:lnSpc>
            <a:spcBef>
              <a:spcPct val="0"/>
            </a:spcBef>
            <a:spcAft>
              <a:spcPct val="35000"/>
            </a:spcAft>
            <a:buNone/>
          </a:pPr>
          <a:r>
            <a:rPr lang="en-US" sz="1900" kern="1200" dirty="0"/>
            <a:t>Measures for vaccinating populations for control</a:t>
          </a:r>
        </a:p>
      </dsp:txBody>
      <dsp:txXfrm>
        <a:off x="5995397" y="1476935"/>
        <a:ext cx="2160772" cy="1939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6AF6B-7B56-407F-932F-4033B29CE2A6}">
      <dsp:nvSpPr>
        <dsp:cNvPr id="0" name=""/>
        <dsp:cNvSpPr/>
      </dsp:nvSpPr>
      <dsp:spPr>
        <a:xfrm>
          <a:off x="3212663" y="0"/>
          <a:ext cx="3424237" cy="3424237"/>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9FEE6-3B92-43BD-B1DD-3A919EDAB321}">
      <dsp:nvSpPr>
        <dsp:cNvPr id="0" name=""/>
        <dsp:cNvSpPr/>
      </dsp:nvSpPr>
      <dsp:spPr>
        <a:xfrm>
          <a:off x="4924782" y="344262"/>
          <a:ext cx="2225754" cy="81058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Consult with individuals interested in vaccination or VPD’s</a:t>
          </a:r>
        </a:p>
      </dsp:txBody>
      <dsp:txXfrm>
        <a:off x="4964351" y="383831"/>
        <a:ext cx="2146616" cy="731443"/>
      </dsp:txXfrm>
    </dsp:sp>
    <dsp:sp modelId="{7D62D321-1290-445F-A647-B07B7BD058F2}">
      <dsp:nvSpPr>
        <dsp:cNvPr id="0" name=""/>
        <dsp:cNvSpPr/>
      </dsp:nvSpPr>
      <dsp:spPr>
        <a:xfrm>
          <a:off x="4924782" y="1256166"/>
          <a:ext cx="2225754" cy="81058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Representatives from organizations of health care professionals</a:t>
          </a:r>
        </a:p>
      </dsp:txBody>
      <dsp:txXfrm>
        <a:off x="4964351" y="1295735"/>
        <a:ext cx="2146616" cy="731443"/>
      </dsp:txXfrm>
    </dsp:sp>
    <dsp:sp modelId="{734E3617-C582-4C6F-ABBB-BB4AAC96DE30}">
      <dsp:nvSpPr>
        <dsp:cNvPr id="0" name=""/>
        <dsp:cNvSpPr/>
      </dsp:nvSpPr>
      <dsp:spPr>
        <a:xfrm>
          <a:off x="4924782" y="2168070"/>
          <a:ext cx="2225754" cy="810581"/>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Parents of nonimmune children</a:t>
          </a:r>
        </a:p>
      </dsp:txBody>
      <dsp:txXfrm>
        <a:off x="4964351" y="2207639"/>
        <a:ext cx="2146616" cy="731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8052D-F3AC-4921-8FB1-3B80689076B1}">
      <dsp:nvSpPr>
        <dsp:cNvPr id="0" name=""/>
        <dsp:cNvSpPr/>
      </dsp:nvSpPr>
      <dsp:spPr>
        <a:xfrm>
          <a:off x="2854548" y="799153"/>
          <a:ext cx="616993" cy="91440"/>
        </a:xfrm>
        <a:custGeom>
          <a:avLst/>
          <a:gdLst/>
          <a:ahLst/>
          <a:cxnLst/>
          <a:rect l="0" t="0" r="0" b="0"/>
          <a:pathLst>
            <a:path>
              <a:moveTo>
                <a:pt x="0" y="45720"/>
              </a:moveTo>
              <a:lnTo>
                <a:pt x="61699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6855" y="841635"/>
        <a:ext cx="32379" cy="6475"/>
      </dsp:txXfrm>
    </dsp:sp>
    <dsp:sp modelId="{FD57C001-E6AF-4E20-8CBB-B7D9D6D4BCD6}">
      <dsp:nvSpPr>
        <dsp:cNvPr id="0" name=""/>
        <dsp:cNvSpPr/>
      </dsp:nvSpPr>
      <dsp:spPr>
        <a:xfrm>
          <a:off x="40723" y="185"/>
          <a:ext cx="2815624" cy="16893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Link on Departments Website</a:t>
          </a:r>
        </a:p>
      </dsp:txBody>
      <dsp:txXfrm>
        <a:off x="40723" y="185"/>
        <a:ext cx="2815624" cy="1689374"/>
      </dsp:txXfrm>
    </dsp:sp>
    <dsp:sp modelId="{57A58902-DEA7-4F8C-B8BE-0929DCAC8CAB}">
      <dsp:nvSpPr>
        <dsp:cNvPr id="0" name=""/>
        <dsp:cNvSpPr/>
      </dsp:nvSpPr>
      <dsp:spPr>
        <a:xfrm>
          <a:off x="6317766" y="799153"/>
          <a:ext cx="616993" cy="91440"/>
        </a:xfrm>
        <a:custGeom>
          <a:avLst/>
          <a:gdLst/>
          <a:ahLst/>
          <a:cxnLst/>
          <a:rect l="0" t="0" r="0" b="0"/>
          <a:pathLst>
            <a:path>
              <a:moveTo>
                <a:pt x="0" y="45720"/>
              </a:moveTo>
              <a:lnTo>
                <a:pt x="61699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10073" y="841635"/>
        <a:ext cx="32379" cy="6475"/>
      </dsp:txXfrm>
    </dsp:sp>
    <dsp:sp modelId="{8FAF3DCD-FCB1-415A-89CD-C10228A88F7C}">
      <dsp:nvSpPr>
        <dsp:cNvPr id="0" name=""/>
        <dsp:cNvSpPr/>
      </dsp:nvSpPr>
      <dsp:spPr>
        <a:xfrm>
          <a:off x="3503941" y="185"/>
          <a:ext cx="2815624" cy="16893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County Health Departments</a:t>
          </a:r>
        </a:p>
      </dsp:txBody>
      <dsp:txXfrm>
        <a:off x="3503941" y="185"/>
        <a:ext cx="2815624" cy="1689374"/>
      </dsp:txXfrm>
    </dsp:sp>
    <dsp:sp modelId="{C455064D-1CFF-41AE-B106-342D659D3CA3}">
      <dsp:nvSpPr>
        <dsp:cNvPr id="0" name=""/>
        <dsp:cNvSpPr/>
      </dsp:nvSpPr>
      <dsp:spPr>
        <a:xfrm>
          <a:off x="1448535" y="1687760"/>
          <a:ext cx="6926436" cy="616993"/>
        </a:xfrm>
        <a:custGeom>
          <a:avLst/>
          <a:gdLst/>
          <a:ahLst/>
          <a:cxnLst/>
          <a:rect l="0" t="0" r="0" b="0"/>
          <a:pathLst>
            <a:path>
              <a:moveTo>
                <a:pt x="6926436" y="0"/>
              </a:moveTo>
              <a:lnTo>
                <a:pt x="6926436" y="325596"/>
              </a:lnTo>
              <a:lnTo>
                <a:pt x="0" y="325596"/>
              </a:lnTo>
              <a:lnTo>
                <a:pt x="0" y="61699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37837" y="1993019"/>
        <a:ext cx="347832" cy="6475"/>
      </dsp:txXfrm>
    </dsp:sp>
    <dsp:sp modelId="{4B6938EC-1693-4E73-8150-A4E4318D5597}">
      <dsp:nvSpPr>
        <dsp:cNvPr id="0" name=""/>
        <dsp:cNvSpPr/>
      </dsp:nvSpPr>
      <dsp:spPr>
        <a:xfrm>
          <a:off x="6967159" y="185"/>
          <a:ext cx="2815624" cy="16893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Local Health Departments</a:t>
          </a:r>
        </a:p>
      </dsp:txBody>
      <dsp:txXfrm>
        <a:off x="6967159" y="185"/>
        <a:ext cx="2815624" cy="1689374"/>
      </dsp:txXfrm>
    </dsp:sp>
    <dsp:sp modelId="{B7B5F33A-ECA1-4815-AA51-A43EC51818A0}">
      <dsp:nvSpPr>
        <dsp:cNvPr id="0" name=""/>
        <dsp:cNvSpPr/>
      </dsp:nvSpPr>
      <dsp:spPr>
        <a:xfrm>
          <a:off x="2854548" y="3136121"/>
          <a:ext cx="616993" cy="91440"/>
        </a:xfrm>
        <a:custGeom>
          <a:avLst/>
          <a:gdLst/>
          <a:ahLst/>
          <a:cxnLst/>
          <a:rect l="0" t="0" r="0" b="0"/>
          <a:pathLst>
            <a:path>
              <a:moveTo>
                <a:pt x="0" y="45720"/>
              </a:moveTo>
              <a:lnTo>
                <a:pt x="61699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6855" y="3178603"/>
        <a:ext cx="32379" cy="6475"/>
      </dsp:txXfrm>
    </dsp:sp>
    <dsp:sp modelId="{836A834A-D392-4419-B37B-EFDE17A6660C}">
      <dsp:nvSpPr>
        <dsp:cNvPr id="0" name=""/>
        <dsp:cNvSpPr/>
      </dsp:nvSpPr>
      <dsp:spPr>
        <a:xfrm>
          <a:off x="40723" y="2337154"/>
          <a:ext cx="2815624" cy="16893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Local Education Agencies, other Public Health Programs or Organizations</a:t>
          </a:r>
        </a:p>
      </dsp:txBody>
      <dsp:txXfrm>
        <a:off x="40723" y="2337154"/>
        <a:ext cx="2815624" cy="1689374"/>
      </dsp:txXfrm>
    </dsp:sp>
    <dsp:sp modelId="{6078E3B9-725F-44C3-A6DA-805D06105443}">
      <dsp:nvSpPr>
        <dsp:cNvPr id="0" name=""/>
        <dsp:cNvSpPr/>
      </dsp:nvSpPr>
      <dsp:spPr>
        <a:xfrm>
          <a:off x="3503941" y="2337154"/>
          <a:ext cx="2815624" cy="16893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Report to Health and Human Services Interim Committee before November 30, 2018</a:t>
          </a:r>
        </a:p>
      </dsp:txBody>
      <dsp:txXfrm>
        <a:off x="3503941" y="2337154"/>
        <a:ext cx="2815624" cy="1689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8A22B-73D4-4AB6-8353-84A506B83F2E}">
      <dsp:nvSpPr>
        <dsp:cNvPr id="0" name=""/>
        <dsp:cNvSpPr/>
      </dsp:nvSpPr>
      <dsp:spPr>
        <a:xfrm rot="21300000">
          <a:off x="1252728" y="1368386"/>
          <a:ext cx="7857742" cy="687463"/>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00E51-7729-41E9-A5FE-0AE884742BC2}">
      <dsp:nvSpPr>
        <dsp:cNvPr id="0" name=""/>
        <dsp:cNvSpPr/>
      </dsp:nvSpPr>
      <dsp:spPr>
        <a:xfrm>
          <a:off x="1243584" y="171211"/>
          <a:ext cx="3108960" cy="1369694"/>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636E4-5614-4107-94FD-4E24DB1270F5}">
      <dsp:nvSpPr>
        <dsp:cNvPr id="0" name=""/>
        <dsp:cNvSpPr/>
      </dsp:nvSpPr>
      <dsp:spPr>
        <a:xfrm>
          <a:off x="5492496" y="0"/>
          <a:ext cx="3316224" cy="143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Once a student submits a form to a school</a:t>
          </a:r>
        </a:p>
      </dsp:txBody>
      <dsp:txXfrm>
        <a:off x="5492496" y="0"/>
        <a:ext cx="3316224" cy="1438179"/>
      </dsp:txXfrm>
    </dsp:sp>
    <dsp:sp modelId="{BED14041-4C07-42AC-BF05-52DA2D6BEA8C}">
      <dsp:nvSpPr>
        <dsp:cNvPr id="0" name=""/>
        <dsp:cNvSpPr/>
      </dsp:nvSpPr>
      <dsp:spPr>
        <a:xfrm>
          <a:off x="6010656" y="1883330"/>
          <a:ext cx="3108960" cy="1369694"/>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63725-5BD9-48A3-8397-AC3FC0C039BC}">
      <dsp:nvSpPr>
        <dsp:cNvPr id="0" name=""/>
        <dsp:cNvSpPr/>
      </dsp:nvSpPr>
      <dsp:spPr>
        <a:xfrm>
          <a:off x="1554480" y="1986057"/>
          <a:ext cx="3316224" cy="143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The form is valid for as long as the student stays enrolled at THAT school</a:t>
          </a:r>
        </a:p>
      </dsp:txBody>
      <dsp:txXfrm>
        <a:off x="1554480" y="1986057"/>
        <a:ext cx="3316224" cy="1438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519BA-9A0A-4F5C-8ACB-8C986631EF73}">
      <dsp:nvSpPr>
        <dsp:cNvPr id="0" name=""/>
        <dsp:cNvSpPr/>
      </dsp:nvSpPr>
      <dsp:spPr>
        <a:xfrm>
          <a:off x="4291012" y="82"/>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Johnny goes to preschool</a:t>
          </a:r>
        </a:p>
      </dsp:txBody>
      <dsp:txXfrm>
        <a:off x="4347529" y="56599"/>
        <a:ext cx="1668141" cy="1044729"/>
      </dsp:txXfrm>
    </dsp:sp>
    <dsp:sp modelId="{F6D2CBD1-0CA2-49F2-BBBD-E1562A8A56C4}">
      <dsp:nvSpPr>
        <dsp:cNvPr id="0" name=""/>
        <dsp:cNvSpPr/>
      </dsp:nvSpPr>
      <dsp:spPr>
        <a:xfrm>
          <a:off x="2866480" y="578964"/>
          <a:ext cx="4630238" cy="4630238"/>
        </a:xfrm>
        <a:custGeom>
          <a:avLst/>
          <a:gdLst/>
          <a:ahLst/>
          <a:cxnLst/>
          <a:rect l="0" t="0" r="0" b="0"/>
          <a:pathLst>
            <a:path>
              <a:moveTo>
                <a:pt x="3444820" y="294339"/>
              </a:moveTo>
              <a:arcTo wR="2315119" hR="2315119" stAng="17952422" swAng="12131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A685F6F-7E3B-467C-AA3E-74B1876E4FA5}">
      <dsp:nvSpPr>
        <dsp:cNvPr id="0" name=""/>
        <dsp:cNvSpPr/>
      </dsp:nvSpPr>
      <dsp:spPr>
        <a:xfrm>
          <a:off x="6492821" y="1599790"/>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Parent does the module for exemption form</a:t>
          </a:r>
        </a:p>
      </dsp:txBody>
      <dsp:txXfrm>
        <a:off x="6549338" y="1656307"/>
        <a:ext cx="1668141" cy="1044729"/>
      </dsp:txXfrm>
    </dsp:sp>
    <dsp:sp modelId="{1E93598B-5394-478A-9F35-2C43FFFF7445}">
      <dsp:nvSpPr>
        <dsp:cNvPr id="0" name=""/>
        <dsp:cNvSpPr/>
      </dsp:nvSpPr>
      <dsp:spPr>
        <a:xfrm>
          <a:off x="2866480" y="578964"/>
          <a:ext cx="4630238" cy="4630238"/>
        </a:xfrm>
        <a:custGeom>
          <a:avLst/>
          <a:gdLst/>
          <a:ahLst/>
          <a:cxnLst/>
          <a:rect l="0" t="0" r="0" b="0"/>
          <a:pathLst>
            <a:path>
              <a:moveTo>
                <a:pt x="4624709" y="2475023"/>
              </a:moveTo>
              <a:arcTo wR="2315119" hR="2315119" stAng="21837633" swAng="136097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5122F9-50F2-4210-8168-35318EDBB3E0}">
      <dsp:nvSpPr>
        <dsp:cNvPr id="0" name=""/>
        <dsp:cNvSpPr/>
      </dsp:nvSpPr>
      <dsp:spPr>
        <a:xfrm>
          <a:off x="5651805" y="4188172"/>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Johnny attends K at another school</a:t>
          </a:r>
        </a:p>
      </dsp:txBody>
      <dsp:txXfrm>
        <a:off x="5708322" y="4244689"/>
        <a:ext cx="1668141" cy="1044729"/>
      </dsp:txXfrm>
    </dsp:sp>
    <dsp:sp modelId="{F2445CB4-2E6F-4D09-BD54-F0CC3E077604}">
      <dsp:nvSpPr>
        <dsp:cNvPr id="0" name=""/>
        <dsp:cNvSpPr/>
      </dsp:nvSpPr>
      <dsp:spPr>
        <a:xfrm>
          <a:off x="2866480" y="578964"/>
          <a:ext cx="4630238" cy="4630238"/>
        </a:xfrm>
        <a:custGeom>
          <a:avLst/>
          <a:gdLst/>
          <a:ahLst/>
          <a:cxnLst/>
          <a:rect l="0" t="0" r="0" b="0"/>
          <a:pathLst>
            <a:path>
              <a:moveTo>
                <a:pt x="2599814" y="4612666"/>
              </a:moveTo>
              <a:arcTo wR="2315119" hR="2315119" stAng="4976180" swAng="847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54054C-5BAD-4326-AB8E-6475AC33CF7E}">
      <dsp:nvSpPr>
        <dsp:cNvPr id="0" name=""/>
        <dsp:cNvSpPr/>
      </dsp:nvSpPr>
      <dsp:spPr>
        <a:xfrm>
          <a:off x="2930219" y="4188172"/>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Does not have to redo module until first grade (valid for at least two years)</a:t>
          </a:r>
        </a:p>
      </dsp:txBody>
      <dsp:txXfrm>
        <a:off x="2986736" y="4244689"/>
        <a:ext cx="1668141" cy="1044729"/>
      </dsp:txXfrm>
    </dsp:sp>
    <dsp:sp modelId="{C372475E-5B97-4BC3-9BFC-C2BD8A41FA4B}">
      <dsp:nvSpPr>
        <dsp:cNvPr id="0" name=""/>
        <dsp:cNvSpPr/>
      </dsp:nvSpPr>
      <dsp:spPr>
        <a:xfrm>
          <a:off x="2866480" y="578964"/>
          <a:ext cx="4630238" cy="4630238"/>
        </a:xfrm>
        <a:custGeom>
          <a:avLst/>
          <a:gdLst/>
          <a:ahLst/>
          <a:cxnLst/>
          <a:rect l="0" t="0" r="0" b="0"/>
          <a:pathLst>
            <a:path>
              <a:moveTo>
                <a:pt x="245831" y="3353302"/>
              </a:moveTo>
              <a:arcTo wR="2315119" hR="2315119" stAng="9201396" swAng="136097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DBC0AD-863C-4426-B673-02BE0722E38F}">
      <dsp:nvSpPr>
        <dsp:cNvPr id="0" name=""/>
        <dsp:cNvSpPr/>
      </dsp:nvSpPr>
      <dsp:spPr>
        <a:xfrm>
          <a:off x="2089203" y="1599790"/>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Will redo module in 7</a:t>
          </a:r>
          <a:r>
            <a:rPr lang="en-US" sz="1400" kern="1200" baseline="30000" dirty="0"/>
            <a:t>th</a:t>
          </a:r>
          <a:r>
            <a:rPr lang="en-US" sz="1400" kern="1200" dirty="0"/>
            <a:t> grade because of school change</a:t>
          </a:r>
        </a:p>
      </dsp:txBody>
      <dsp:txXfrm>
        <a:off x="2145720" y="1656307"/>
        <a:ext cx="1668141" cy="1044729"/>
      </dsp:txXfrm>
    </dsp:sp>
    <dsp:sp modelId="{D1B89D57-81C6-4655-95F3-B80956D15BA6}">
      <dsp:nvSpPr>
        <dsp:cNvPr id="0" name=""/>
        <dsp:cNvSpPr/>
      </dsp:nvSpPr>
      <dsp:spPr>
        <a:xfrm>
          <a:off x="2866480" y="578964"/>
          <a:ext cx="4630238" cy="4630238"/>
        </a:xfrm>
        <a:custGeom>
          <a:avLst/>
          <a:gdLst/>
          <a:ahLst/>
          <a:cxnLst/>
          <a:rect l="0" t="0" r="0" b="0"/>
          <a:pathLst>
            <a:path>
              <a:moveTo>
                <a:pt x="556627" y="809301"/>
              </a:moveTo>
              <a:arcTo wR="2315119" hR="2315119" stAng="13234431" swAng="12131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519BA-9A0A-4F5C-8ACB-8C986631EF73}">
      <dsp:nvSpPr>
        <dsp:cNvPr id="0" name=""/>
        <dsp:cNvSpPr/>
      </dsp:nvSpPr>
      <dsp:spPr>
        <a:xfrm>
          <a:off x="4291012" y="82"/>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Johnny goes to preschool</a:t>
          </a:r>
        </a:p>
      </dsp:txBody>
      <dsp:txXfrm>
        <a:off x="4347529" y="56599"/>
        <a:ext cx="1668141" cy="1044729"/>
      </dsp:txXfrm>
    </dsp:sp>
    <dsp:sp modelId="{F6D2CBD1-0CA2-49F2-BBBD-E1562A8A56C4}">
      <dsp:nvSpPr>
        <dsp:cNvPr id="0" name=""/>
        <dsp:cNvSpPr/>
      </dsp:nvSpPr>
      <dsp:spPr>
        <a:xfrm>
          <a:off x="2866480" y="578964"/>
          <a:ext cx="4630238" cy="4630238"/>
        </a:xfrm>
        <a:custGeom>
          <a:avLst/>
          <a:gdLst/>
          <a:ahLst/>
          <a:cxnLst/>
          <a:rect l="0" t="0" r="0" b="0"/>
          <a:pathLst>
            <a:path>
              <a:moveTo>
                <a:pt x="3444820" y="294339"/>
              </a:moveTo>
              <a:arcTo wR="2315119" hR="2315119" stAng="17952422" swAng="12131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A685F6F-7E3B-467C-AA3E-74B1876E4FA5}">
      <dsp:nvSpPr>
        <dsp:cNvPr id="0" name=""/>
        <dsp:cNvSpPr/>
      </dsp:nvSpPr>
      <dsp:spPr>
        <a:xfrm>
          <a:off x="6492821" y="1599790"/>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Parent does the module for exemption form</a:t>
          </a:r>
        </a:p>
      </dsp:txBody>
      <dsp:txXfrm>
        <a:off x="6549338" y="1656307"/>
        <a:ext cx="1668141" cy="1044729"/>
      </dsp:txXfrm>
    </dsp:sp>
    <dsp:sp modelId="{1E93598B-5394-478A-9F35-2C43FFFF7445}">
      <dsp:nvSpPr>
        <dsp:cNvPr id="0" name=""/>
        <dsp:cNvSpPr/>
      </dsp:nvSpPr>
      <dsp:spPr>
        <a:xfrm>
          <a:off x="2866480" y="578964"/>
          <a:ext cx="4630238" cy="4630238"/>
        </a:xfrm>
        <a:custGeom>
          <a:avLst/>
          <a:gdLst/>
          <a:ahLst/>
          <a:cxnLst/>
          <a:rect l="0" t="0" r="0" b="0"/>
          <a:pathLst>
            <a:path>
              <a:moveTo>
                <a:pt x="4624709" y="2475023"/>
              </a:moveTo>
              <a:arcTo wR="2315119" hR="2315119" stAng="21837633" swAng="136097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5122F9-50F2-4210-8168-35318EDBB3E0}">
      <dsp:nvSpPr>
        <dsp:cNvPr id="0" name=""/>
        <dsp:cNvSpPr/>
      </dsp:nvSpPr>
      <dsp:spPr>
        <a:xfrm>
          <a:off x="5651805" y="4188172"/>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Johnny attends K at same school</a:t>
          </a:r>
        </a:p>
      </dsp:txBody>
      <dsp:txXfrm>
        <a:off x="5708322" y="4244689"/>
        <a:ext cx="1668141" cy="1044729"/>
      </dsp:txXfrm>
    </dsp:sp>
    <dsp:sp modelId="{F2445CB4-2E6F-4D09-BD54-F0CC3E077604}">
      <dsp:nvSpPr>
        <dsp:cNvPr id="0" name=""/>
        <dsp:cNvSpPr/>
      </dsp:nvSpPr>
      <dsp:spPr>
        <a:xfrm>
          <a:off x="2866480" y="578964"/>
          <a:ext cx="4630238" cy="4630238"/>
        </a:xfrm>
        <a:custGeom>
          <a:avLst/>
          <a:gdLst/>
          <a:ahLst/>
          <a:cxnLst/>
          <a:rect l="0" t="0" r="0" b="0"/>
          <a:pathLst>
            <a:path>
              <a:moveTo>
                <a:pt x="2599814" y="4612666"/>
              </a:moveTo>
              <a:arcTo wR="2315119" hR="2315119" stAng="4976180" swAng="847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54054C-5BAD-4326-AB8E-6475AC33CF7E}">
      <dsp:nvSpPr>
        <dsp:cNvPr id="0" name=""/>
        <dsp:cNvSpPr/>
      </dsp:nvSpPr>
      <dsp:spPr>
        <a:xfrm>
          <a:off x="2930219" y="4188172"/>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Exemption form is good until 6</a:t>
          </a:r>
          <a:r>
            <a:rPr lang="en-US" sz="1700" kern="1200" baseline="30000" dirty="0"/>
            <a:t>th</a:t>
          </a:r>
          <a:r>
            <a:rPr lang="en-US" sz="1700" kern="1200" dirty="0"/>
            <a:t> grade</a:t>
          </a:r>
        </a:p>
      </dsp:txBody>
      <dsp:txXfrm>
        <a:off x="2986736" y="4244689"/>
        <a:ext cx="1668141" cy="1044729"/>
      </dsp:txXfrm>
    </dsp:sp>
    <dsp:sp modelId="{C372475E-5B97-4BC3-9BFC-C2BD8A41FA4B}">
      <dsp:nvSpPr>
        <dsp:cNvPr id="0" name=""/>
        <dsp:cNvSpPr/>
      </dsp:nvSpPr>
      <dsp:spPr>
        <a:xfrm>
          <a:off x="2866480" y="578964"/>
          <a:ext cx="4630238" cy="4630238"/>
        </a:xfrm>
        <a:custGeom>
          <a:avLst/>
          <a:gdLst/>
          <a:ahLst/>
          <a:cxnLst/>
          <a:rect l="0" t="0" r="0" b="0"/>
          <a:pathLst>
            <a:path>
              <a:moveTo>
                <a:pt x="245831" y="3353302"/>
              </a:moveTo>
              <a:arcTo wR="2315119" hR="2315119" stAng="9201396" swAng="136097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DBC0AD-863C-4426-B673-02BE0722E38F}">
      <dsp:nvSpPr>
        <dsp:cNvPr id="0" name=""/>
        <dsp:cNvSpPr/>
      </dsp:nvSpPr>
      <dsp:spPr>
        <a:xfrm>
          <a:off x="2089203" y="1599790"/>
          <a:ext cx="1781175" cy="11577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Will redo module in 7</a:t>
          </a:r>
          <a:r>
            <a:rPr lang="en-US" sz="1700" kern="1200" baseline="30000" dirty="0"/>
            <a:t>th</a:t>
          </a:r>
          <a:r>
            <a:rPr lang="en-US" sz="1700" kern="1200" dirty="0"/>
            <a:t> grade because of school change</a:t>
          </a:r>
        </a:p>
      </dsp:txBody>
      <dsp:txXfrm>
        <a:off x="2145720" y="1656307"/>
        <a:ext cx="1668141" cy="1044729"/>
      </dsp:txXfrm>
    </dsp:sp>
    <dsp:sp modelId="{D1B89D57-81C6-4655-95F3-B80956D15BA6}">
      <dsp:nvSpPr>
        <dsp:cNvPr id="0" name=""/>
        <dsp:cNvSpPr/>
      </dsp:nvSpPr>
      <dsp:spPr>
        <a:xfrm>
          <a:off x="2866480" y="578964"/>
          <a:ext cx="4630238" cy="4630238"/>
        </a:xfrm>
        <a:custGeom>
          <a:avLst/>
          <a:gdLst/>
          <a:ahLst/>
          <a:cxnLst/>
          <a:rect l="0" t="0" r="0" b="0"/>
          <a:pathLst>
            <a:path>
              <a:moveTo>
                <a:pt x="556627" y="809301"/>
              </a:moveTo>
              <a:arcTo wR="2315119" hR="2315119" stAng="13234431" swAng="12131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86796-5655-4C9F-83AA-15313ACE0FF5}">
      <dsp:nvSpPr>
        <dsp:cNvPr id="0" name=""/>
        <dsp:cNvSpPr/>
      </dsp:nvSpPr>
      <dsp:spPr>
        <a:xfrm>
          <a:off x="1189" y="1017"/>
          <a:ext cx="10360821" cy="10249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Utah Department of Health shall make Rules</a:t>
          </a:r>
        </a:p>
      </dsp:txBody>
      <dsp:txXfrm>
        <a:off x="31208" y="31036"/>
        <a:ext cx="10300783" cy="964892"/>
      </dsp:txXfrm>
    </dsp:sp>
    <dsp:sp modelId="{CB18E6BE-2523-40B8-B66E-ACDD75F70368}">
      <dsp:nvSpPr>
        <dsp:cNvPr id="0" name=""/>
        <dsp:cNvSpPr/>
      </dsp:nvSpPr>
      <dsp:spPr>
        <a:xfrm>
          <a:off x="1189" y="1199653"/>
          <a:ext cx="6768009" cy="10249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Which vaccines are required for attending school</a:t>
          </a:r>
        </a:p>
      </dsp:txBody>
      <dsp:txXfrm>
        <a:off x="31208" y="1229672"/>
        <a:ext cx="6707971" cy="964892"/>
      </dsp:txXfrm>
    </dsp:sp>
    <dsp:sp modelId="{D711795E-08B3-42EE-A58E-B54C4CA2A2A1}">
      <dsp:nvSpPr>
        <dsp:cNvPr id="0" name=""/>
        <dsp:cNvSpPr/>
      </dsp:nvSpPr>
      <dsp:spPr>
        <a:xfrm>
          <a:off x="1189" y="2398288"/>
          <a:ext cx="3314402" cy="10249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*Vaccination exemption form</a:t>
          </a:r>
        </a:p>
      </dsp:txBody>
      <dsp:txXfrm>
        <a:off x="31208" y="2428307"/>
        <a:ext cx="3254364" cy="964892"/>
      </dsp:txXfrm>
    </dsp:sp>
    <dsp:sp modelId="{874D35DD-8D01-4B70-8ABF-BB3E18F9713D}">
      <dsp:nvSpPr>
        <dsp:cNvPr id="0" name=""/>
        <dsp:cNvSpPr/>
      </dsp:nvSpPr>
      <dsp:spPr>
        <a:xfrm>
          <a:off x="3454796" y="2398288"/>
          <a:ext cx="3314402" cy="10249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Rules conform to recognized standard medical practices</a:t>
          </a:r>
        </a:p>
      </dsp:txBody>
      <dsp:txXfrm>
        <a:off x="3484815" y="2428307"/>
        <a:ext cx="3254364" cy="964892"/>
      </dsp:txXfrm>
    </dsp:sp>
    <dsp:sp modelId="{5FD81742-0000-4738-B5E9-FEE61F7DC3D6}">
      <dsp:nvSpPr>
        <dsp:cNvPr id="0" name=""/>
        <dsp:cNvSpPr/>
      </dsp:nvSpPr>
      <dsp:spPr>
        <a:xfrm>
          <a:off x="7047608" y="1199653"/>
          <a:ext cx="3314402" cy="10249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Manner and frequency of vaccinations</a:t>
          </a:r>
        </a:p>
      </dsp:txBody>
      <dsp:txXfrm>
        <a:off x="7077627" y="1229672"/>
        <a:ext cx="3254364" cy="964892"/>
      </dsp:txXfrm>
    </dsp:sp>
    <dsp:sp modelId="{60ABD8E8-F836-4580-A0C1-3C825475697B}">
      <dsp:nvSpPr>
        <dsp:cNvPr id="0" name=""/>
        <dsp:cNvSpPr/>
      </dsp:nvSpPr>
      <dsp:spPr>
        <a:xfrm>
          <a:off x="7047608" y="2398288"/>
          <a:ext cx="3314402" cy="10249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Require schools to report to the department</a:t>
          </a:r>
        </a:p>
      </dsp:txBody>
      <dsp:txXfrm>
        <a:off x="7077627" y="2428307"/>
        <a:ext cx="3254364" cy="9648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C81B9-FBEA-4206-9531-6EB0FA89C6D3}">
      <dsp:nvSpPr>
        <dsp:cNvPr id="0" name=""/>
        <dsp:cNvSpPr/>
      </dsp:nvSpPr>
      <dsp:spPr>
        <a:xfrm>
          <a:off x="5511775" y="838988"/>
          <a:ext cx="807094" cy="384103"/>
        </a:xfrm>
        <a:custGeom>
          <a:avLst/>
          <a:gdLst/>
          <a:ahLst/>
          <a:cxnLst/>
          <a:rect l="0" t="0" r="0" b="0"/>
          <a:pathLst>
            <a:path>
              <a:moveTo>
                <a:pt x="0" y="0"/>
              </a:moveTo>
              <a:lnTo>
                <a:pt x="0" y="261755"/>
              </a:lnTo>
              <a:lnTo>
                <a:pt x="807094" y="261755"/>
              </a:lnTo>
              <a:lnTo>
                <a:pt x="807094" y="3841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25B79-0642-456D-86DC-30E188507DD5}">
      <dsp:nvSpPr>
        <dsp:cNvPr id="0" name=""/>
        <dsp:cNvSpPr/>
      </dsp:nvSpPr>
      <dsp:spPr>
        <a:xfrm>
          <a:off x="4704680" y="2061737"/>
          <a:ext cx="807094" cy="384103"/>
        </a:xfrm>
        <a:custGeom>
          <a:avLst/>
          <a:gdLst/>
          <a:ahLst/>
          <a:cxnLst/>
          <a:rect l="0" t="0" r="0" b="0"/>
          <a:pathLst>
            <a:path>
              <a:moveTo>
                <a:pt x="0" y="0"/>
              </a:moveTo>
              <a:lnTo>
                <a:pt x="0" y="261755"/>
              </a:lnTo>
              <a:lnTo>
                <a:pt x="807094" y="261755"/>
              </a:lnTo>
              <a:lnTo>
                <a:pt x="807094" y="3841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1CFAD-788A-4291-9839-73D6A65A0385}">
      <dsp:nvSpPr>
        <dsp:cNvPr id="0" name=""/>
        <dsp:cNvSpPr/>
      </dsp:nvSpPr>
      <dsp:spPr>
        <a:xfrm>
          <a:off x="3897585" y="2061737"/>
          <a:ext cx="807094" cy="384103"/>
        </a:xfrm>
        <a:custGeom>
          <a:avLst/>
          <a:gdLst/>
          <a:ahLst/>
          <a:cxnLst/>
          <a:rect l="0" t="0" r="0" b="0"/>
          <a:pathLst>
            <a:path>
              <a:moveTo>
                <a:pt x="807094" y="0"/>
              </a:moveTo>
              <a:lnTo>
                <a:pt x="807094" y="261755"/>
              </a:lnTo>
              <a:lnTo>
                <a:pt x="0" y="261755"/>
              </a:lnTo>
              <a:lnTo>
                <a:pt x="0" y="3841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530B3-C51F-4BAE-AEBE-E5296DC3DDAF}">
      <dsp:nvSpPr>
        <dsp:cNvPr id="0" name=""/>
        <dsp:cNvSpPr/>
      </dsp:nvSpPr>
      <dsp:spPr>
        <a:xfrm>
          <a:off x="4704680" y="838988"/>
          <a:ext cx="807094" cy="384103"/>
        </a:xfrm>
        <a:custGeom>
          <a:avLst/>
          <a:gdLst/>
          <a:ahLst/>
          <a:cxnLst/>
          <a:rect l="0" t="0" r="0" b="0"/>
          <a:pathLst>
            <a:path>
              <a:moveTo>
                <a:pt x="807094" y="0"/>
              </a:moveTo>
              <a:lnTo>
                <a:pt x="807094" y="261755"/>
              </a:lnTo>
              <a:lnTo>
                <a:pt x="0" y="261755"/>
              </a:lnTo>
              <a:lnTo>
                <a:pt x="0" y="3841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2FF12-4EB7-41F0-A445-3A9612ADE18E}">
      <dsp:nvSpPr>
        <dsp:cNvPr id="0" name=""/>
        <dsp:cNvSpPr/>
      </dsp:nvSpPr>
      <dsp:spPr>
        <a:xfrm>
          <a:off x="4851424" y="343"/>
          <a:ext cx="1320700" cy="8386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F90A6-17F6-4870-AB84-6823138B4BA9}">
      <dsp:nvSpPr>
        <dsp:cNvPr id="0" name=""/>
        <dsp:cNvSpPr/>
      </dsp:nvSpPr>
      <dsp:spPr>
        <a:xfrm>
          <a:off x="4998169" y="139750"/>
          <a:ext cx="1320700" cy="8386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Each School</a:t>
          </a:r>
        </a:p>
      </dsp:txBody>
      <dsp:txXfrm>
        <a:off x="5022732" y="164313"/>
        <a:ext cx="1271574" cy="789518"/>
      </dsp:txXfrm>
    </dsp:sp>
    <dsp:sp modelId="{4215CC29-99C2-4FE8-AF5D-590EAE284A54}">
      <dsp:nvSpPr>
        <dsp:cNvPr id="0" name=""/>
        <dsp:cNvSpPr/>
      </dsp:nvSpPr>
      <dsp:spPr>
        <a:xfrm>
          <a:off x="4044329" y="1223092"/>
          <a:ext cx="1320700" cy="8386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854ED-AB92-4EFE-B102-8F1C5B7774E0}">
      <dsp:nvSpPr>
        <dsp:cNvPr id="0" name=""/>
        <dsp:cNvSpPr/>
      </dsp:nvSpPr>
      <dsp:spPr>
        <a:xfrm>
          <a:off x="4191074" y="1362499"/>
          <a:ext cx="1320700" cy="8386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Shall request an immunization record</a:t>
          </a:r>
        </a:p>
      </dsp:txBody>
      <dsp:txXfrm>
        <a:off x="4215637" y="1387062"/>
        <a:ext cx="1271574" cy="789518"/>
      </dsp:txXfrm>
    </dsp:sp>
    <dsp:sp modelId="{4EBED3F3-D163-464D-96A2-9C5E5B443CEB}">
      <dsp:nvSpPr>
        <dsp:cNvPr id="0" name=""/>
        <dsp:cNvSpPr/>
      </dsp:nvSpPr>
      <dsp:spPr>
        <a:xfrm>
          <a:off x="3237234" y="2445841"/>
          <a:ext cx="1320700" cy="8386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7E195-A538-473E-A1D1-576453ED2A7A}">
      <dsp:nvSpPr>
        <dsp:cNvPr id="0" name=""/>
        <dsp:cNvSpPr/>
      </dsp:nvSpPr>
      <dsp:spPr>
        <a:xfrm>
          <a:off x="3383979" y="2585248"/>
          <a:ext cx="1320700" cy="8386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Shall retain an immunization record</a:t>
          </a:r>
        </a:p>
      </dsp:txBody>
      <dsp:txXfrm>
        <a:off x="3408542" y="2609811"/>
        <a:ext cx="1271574" cy="789518"/>
      </dsp:txXfrm>
    </dsp:sp>
    <dsp:sp modelId="{1C87E6C9-35DE-4464-BC65-9C57691A1A65}">
      <dsp:nvSpPr>
        <dsp:cNvPr id="0" name=""/>
        <dsp:cNvSpPr/>
      </dsp:nvSpPr>
      <dsp:spPr>
        <a:xfrm>
          <a:off x="4851424" y="2445841"/>
          <a:ext cx="1320700" cy="8386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81018-D268-4AFD-845D-ADA7EA30610A}">
      <dsp:nvSpPr>
        <dsp:cNvPr id="0" name=""/>
        <dsp:cNvSpPr/>
      </dsp:nvSpPr>
      <dsp:spPr>
        <a:xfrm>
          <a:off x="4998169" y="2585248"/>
          <a:ext cx="1320700" cy="8386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Student’s permanent school record</a:t>
          </a:r>
        </a:p>
      </dsp:txBody>
      <dsp:txXfrm>
        <a:off x="5022732" y="2609811"/>
        <a:ext cx="1271574" cy="789518"/>
      </dsp:txXfrm>
    </dsp:sp>
    <dsp:sp modelId="{65148582-7E54-4867-8C6D-83943448233A}">
      <dsp:nvSpPr>
        <dsp:cNvPr id="0" name=""/>
        <dsp:cNvSpPr/>
      </dsp:nvSpPr>
      <dsp:spPr>
        <a:xfrm>
          <a:off x="5658519" y="1223092"/>
          <a:ext cx="1320700" cy="8386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1BD2C-5573-4383-BA68-2ABA3B32A0BA}">
      <dsp:nvSpPr>
        <dsp:cNvPr id="0" name=""/>
        <dsp:cNvSpPr/>
      </dsp:nvSpPr>
      <dsp:spPr>
        <a:xfrm>
          <a:off x="5805264" y="1362499"/>
          <a:ext cx="1320700" cy="83864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May not charge a fee</a:t>
          </a:r>
        </a:p>
      </dsp:txBody>
      <dsp:txXfrm>
        <a:off x="5829827" y="1387062"/>
        <a:ext cx="1271574" cy="78951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10/26/2017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amp;ehk=bCmQ9xD8iM1Ge76GLIZeuw&amp;r=0&amp;pid=OfficeInsert"/><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sa/2.5/" TargetMode="External"/><Relationship Id="rId5" Type="http://schemas.openxmlformats.org/officeDocument/2006/relationships/hyperlink" Target="http://profslusos.blogspot.com/2014/09/estou-farto-de-tanta-normalidade.html" TargetMode="External"/><Relationship Id="rId4" Type="http://schemas.openxmlformats.org/officeDocument/2006/relationships/image" Target="../media/image8.jpg&amp;ehk=p68mcIiG1crdW0"/></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Twenty_dollar_bills.JPG" TargetMode="External"/><Relationship Id="rId2" Type="http://schemas.openxmlformats.org/officeDocument/2006/relationships/image" Target="../media/image5.JPG&amp;ehk=1hIrOmma5iJTHz1mZLlTfA&amp;r=0&amp;pid=OfficeInsert"/><Relationship Id="rId1" Type="http://schemas.openxmlformats.org/officeDocument/2006/relationships/slideLayout" Target="../slideLayouts/slideLayout2.xml"/><Relationship Id="rId5" Type="http://schemas.openxmlformats.org/officeDocument/2006/relationships/hyperlink" Target="http://healthinformatics.wikispaces.com/Vaccine-Induced+Autism" TargetMode="External"/><Relationship Id="rId4" Type="http://schemas.openxmlformats.org/officeDocument/2006/relationships/image" Target="../media/image6.jpg&amp;ehk=L2uefD3"/></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4272-6C61-4647-885A-6849DA9ED30F}"/>
              </a:ext>
            </a:extLst>
          </p:cNvPr>
          <p:cNvSpPr>
            <a:spLocks noGrp="1"/>
          </p:cNvSpPr>
          <p:nvPr>
            <p:ph type="ctrTitle"/>
          </p:nvPr>
        </p:nvSpPr>
        <p:spPr/>
        <p:txBody>
          <a:bodyPr/>
          <a:lstStyle/>
          <a:p>
            <a:r>
              <a:rPr lang="en-US" dirty="0"/>
              <a:t>House Bill 308</a:t>
            </a:r>
            <a:br>
              <a:rPr lang="en-US" dirty="0"/>
            </a:br>
            <a:r>
              <a:rPr lang="en-US" dirty="0"/>
              <a:t>Public health and schools</a:t>
            </a:r>
          </a:p>
        </p:txBody>
      </p:sp>
      <p:sp>
        <p:nvSpPr>
          <p:cNvPr id="3" name="Subtitle 2">
            <a:extLst>
              <a:ext uri="{FF2B5EF4-FFF2-40B4-BE49-F238E27FC236}">
                <a16:creationId xmlns:a16="http://schemas.microsoft.com/office/drawing/2014/main" id="{BD65732E-F4EF-4796-81BC-D741E789CE2C}"/>
              </a:ext>
            </a:extLst>
          </p:cNvPr>
          <p:cNvSpPr>
            <a:spLocks noGrp="1"/>
          </p:cNvSpPr>
          <p:nvPr>
            <p:ph type="subTitle" idx="1"/>
          </p:nvPr>
        </p:nvSpPr>
        <p:spPr/>
        <p:txBody>
          <a:bodyPr>
            <a:normAutofit fontScale="92500" lnSpcReduction="10000"/>
          </a:bodyPr>
          <a:lstStyle/>
          <a:p>
            <a:r>
              <a:rPr lang="en-US" dirty="0"/>
              <a:t>Rich </a:t>
            </a:r>
            <a:r>
              <a:rPr lang="en-US" dirty="0" err="1"/>
              <a:t>Lakin</a:t>
            </a:r>
            <a:r>
              <a:rPr lang="en-US" dirty="0"/>
              <a:t>, MSPH, MPA</a:t>
            </a:r>
          </a:p>
          <a:p>
            <a:r>
              <a:rPr lang="en-US" dirty="0"/>
              <a:t>Immunization Program manager</a:t>
            </a:r>
          </a:p>
          <a:p>
            <a:r>
              <a:rPr lang="en-US" dirty="0"/>
              <a:t>Utah Department of health</a:t>
            </a:r>
          </a:p>
        </p:txBody>
      </p:sp>
    </p:spTree>
    <p:extLst>
      <p:ext uri="{BB962C8B-B14F-4D97-AF65-F5344CB8AC3E}">
        <p14:creationId xmlns:p14="http://schemas.microsoft.com/office/powerpoint/2010/main" val="172630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DB48-46D9-411A-BD93-F9B44E288726}"/>
              </a:ext>
            </a:extLst>
          </p:cNvPr>
          <p:cNvSpPr>
            <a:spLocks noGrp="1"/>
          </p:cNvSpPr>
          <p:nvPr>
            <p:ph type="title"/>
          </p:nvPr>
        </p:nvSpPr>
        <p:spPr/>
        <p:txBody>
          <a:bodyPr/>
          <a:lstStyle/>
          <a:p>
            <a:r>
              <a:rPr lang="en-US" dirty="0"/>
              <a:t>Department shall make the online module publicly available to parents through:</a:t>
            </a:r>
          </a:p>
        </p:txBody>
      </p:sp>
      <p:graphicFrame>
        <p:nvGraphicFramePr>
          <p:cNvPr id="4" name="Content Placeholder 3">
            <a:extLst>
              <a:ext uri="{FF2B5EF4-FFF2-40B4-BE49-F238E27FC236}">
                <a16:creationId xmlns:a16="http://schemas.microsoft.com/office/drawing/2014/main" id="{1F1A85FC-E771-48DF-877F-450E0B76BF11}"/>
              </a:ext>
            </a:extLst>
          </p:cNvPr>
          <p:cNvGraphicFramePr>
            <a:graphicFrameLocks noGrp="1"/>
          </p:cNvGraphicFramePr>
          <p:nvPr>
            <p:ph sz="quarter" idx="13"/>
            <p:extLst>
              <p:ext uri="{D42A27DB-BD31-4B8C-83A1-F6EECF244321}">
                <p14:modId xmlns:p14="http://schemas.microsoft.com/office/powerpoint/2010/main" val="4177247612"/>
              </p:ext>
            </p:extLst>
          </p:nvPr>
        </p:nvGraphicFramePr>
        <p:xfrm>
          <a:off x="914400" y="2046913"/>
          <a:ext cx="9823508" cy="402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30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AEAB-4437-4567-A1D8-F99C7951BCDE}"/>
              </a:ext>
            </a:extLst>
          </p:cNvPr>
          <p:cNvSpPr>
            <a:spLocks noGrp="1"/>
          </p:cNvSpPr>
          <p:nvPr>
            <p:ph type="title"/>
          </p:nvPr>
        </p:nvSpPr>
        <p:spPr/>
        <p:txBody>
          <a:bodyPr/>
          <a:lstStyle/>
          <a:p>
            <a:r>
              <a:rPr lang="en-US" dirty="0"/>
              <a:t>Required vaccines &amp; school “means”</a:t>
            </a:r>
          </a:p>
        </p:txBody>
      </p:sp>
      <p:sp>
        <p:nvSpPr>
          <p:cNvPr id="3" name="Content Placeholder 2">
            <a:extLst>
              <a:ext uri="{FF2B5EF4-FFF2-40B4-BE49-F238E27FC236}">
                <a16:creationId xmlns:a16="http://schemas.microsoft.com/office/drawing/2014/main" id="{80BE45D0-5E9E-40D0-8462-2CF4863944C0}"/>
              </a:ext>
            </a:extLst>
          </p:cNvPr>
          <p:cNvSpPr>
            <a:spLocks noGrp="1"/>
          </p:cNvSpPr>
          <p:nvPr>
            <p:ph sz="quarter" idx="13"/>
          </p:nvPr>
        </p:nvSpPr>
        <p:spPr/>
        <p:txBody>
          <a:bodyPr/>
          <a:lstStyle/>
          <a:p>
            <a:r>
              <a:rPr lang="en-US" dirty="0"/>
              <a:t>Public or private</a:t>
            </a:r>
          </a:p>
          <a:p>
            <a:r>
              <a:rPr lang="en-US" dirty="0"/>
              <a:t>Elementary or secondary through grade 12</a:t>
            </a:r>
          </a:p>
          <a:p>
            <a:r>
              <a:rPr lang="en-US" dirty="0"/>
              <a:t>Preschool</a:t>
            </a:r>
          </a:p>
          <a:p>
            <a:r>
              <a:rPr lang="en-US" dirty="0"/>
              <a:t>Child care program</a:t>
            </a:r>
          </a:p>
          <a:p>
            <a:r>
              <a:rPr lang="en-US" dirty="0"/>
              <a:t>Nursery school</a:t>
            </a:r>
          </a:p>
          <a:p>
            <a:r>
              <a:rPr lang="en-US" dirty="0"/>
              <a:t>kindergarten</a:t>
            </a:r>
          </a:p>
        </p:txBody>
      </p:sp>
      <p:sp>
        <p:nvSpPr>
          <p:cNvPr id="4" name="TextBox 3">
            <a:extLst>
              <a:ext uri="{FF2B5EF4-FFF2-40B4-BE49-F238E27FC236}">
                <a16:creationId xmlns:a16="http://schemas.microsoft.com/office/drawing/2014/main" id="{31429DCE-10A8-493D-B231-E7687FD402A1}"/>
              </a:ext>
            </a:extLst>
          </p:cNvPr>
          <p:cNvSpPr txBox="1"/>
          <p:nvPr/>
        </p:nvSpPr>
        <p:spPr>
          <a:xfrm>
            <a:off x="6920917" y="1595021"/>
            <a:ext cx="4798503" cy="5262979"/>
          </a:xfrm>
          <a:prstGeom prst="rect">
            <a:avLst/>
          </a:prstGeom>
          <a:noFill/>
        </p:spPr>
        <p:txBody>
          <a:bodyPr wrap="square" rtlCol="0">
            <a:spAutoFit/>
          </a:bodyPr>
          <a:lstStyle/>
          <a:p>
            <a:r>
              <a:rPr lang="en-US" sz="1200" dirty="0"/>
              <a:t>The following vaccines are required for students entering Kindergarten:</a:t>
            </a:r>
          </a:p>
          <a:p>
            <a:r>
              <a:rPr lang="en-US" sz="1200" dirty="0"/>
              <a:t>5 DTaP/DT*</a:t>
            </a:r>
          </a:p>
          <a:p>
            <a:r>
              <a:rPr lang="en-US" sz="1200" dirty="0"/>
              <a:t>4 Polio**</a:t>
            </a:r>
          </a:p>
          <a:p>
            <a:r>
              <a:rPr lang="en-US" sz="1200" dirty="0"/>
              <a:t>2 Measles, Mumps, Rubella (MMR)</a:t>
            </a:r>
          </a:p>
          <a:p>
            <a:r>
              <a:rPr lang="en-US" sz="1200" dirty="0"/>
              <a:t>3 Hepatitis B</a:t>
            </a:r>
          </a:p>
          <a:p>
            <a:r>
              <a:rPr lang="en-US" sz="1200" dirty="0"/>
              <a:t>2 Hepatitis A</a:t>
            </a:r>
          </a:p>
          <a:p>
            <a:r>
              <a:rPr lang="en-US" sz="1200" dirty="0"/>
              <a:t>2 Varicella (Chickenpox) - history of disease is acceptable, parent must sign verification statement</a:t>
            </a:r>
          </a:p>
          <a:p>
            <a:r>
              <a:rPr lang="en-US" sz="1200" dirty="0"/>
              <a:t> on school immunization record</a:t>
            </a:r>
          </a:p>
          <a:p>
            <a:endParaRPr lang="en-US" sz="1200" dirty="0"/>
          </a:p>
          <a:p>
            <a:r>
              <a:rPr lang="en-US" sz="1200" dirty="0"/>
              <a:t>The following vaccines are required for students entering Seventh Grade:</a:t>
            </a:r>
          </a:p>
          <a:p>
            <a:r>
              <a:rPr lang="en-US" sz="1200" dirty="0"/>
              <a:t>1 Tdap</a:t>
            </a:r>
          </a:p>
          <a:p>
            <a:r>
              <a:rPr lang="en-US" sz="1200" dirty="0"/>
              <a:t>3 Hepatitis B</a:t>
            </a:r>
          </a:p>
          <a:p>
            <a:r>
              <a:rPr lang="en-US" sz="1200" dirty="0"/>
              <a:t>2 Varicella (Chickenpox) - history of disease is acceptable, parent must sign verification statement</a:t>
            </a:r>
          </a:p>
          <a:p>
            <a:r>
              <a:rPr lang="en-US" sz="1200" dirty="0"/>
              <a:t>on school immunization record</a:t>
            </a:r>
          </a:p>
          <a:p>
            <a:r>
              <a:rPr lang="en-US" sz="1200" dirty="0"/>
              <a:t> 1 Meningococcal-Only Meningococcal vaccine given on or after 10 years of age is acceptable for</a:t>
            </a:r>
          </a:p>
          <a:p>
            <a:r>
              <a:rPr lang="en-US" sz="1200" dirty="0"/>
              <a:t>7th grade school entry.</a:t>
            </a:r>
          </a:p>
          <a:p>
            <a:r>
              <a:rPr lang="en-US" sz="1200" dirty="0"/>
              <a:t>Kindergarten through Grade 12 : ALL students Kindergarten through grade 12 are required to</a:t>
            </a:r>
          </a:p>
          <a:p>
            <a:r>
              <a:rPr lang="en-US" sz="1200" dirty="0"/>
              <a:t>have two doses of the MMR vaccine.</a:t>
            </a:r>
          </a:p>
          <a:p>
            <a:r>
              <a:rPr lang="en-US" sz="1200" dirty="0"/>
              <a:t>*DTaP/DT- Only four doses are required if fourth dose was administered on or after the fourth</a:t>
            </a:r>
          </a:p>
          <a:p>
            <a:r>
              <a:rPr lang="en-US" sz="1200" dirty="0"/>
              <a:t>birthday.</a:t>
            </a:r>
          </a:p>
          <a:p>
            <a:r>
              <a:rPr lang="en-US" sz="1200" dirty="0"/>
              <a:t>**Polio - Only three doses are required if third dose was administered on or after the fourth</a:t>
            </a:r>
          </a:p>
          <a:p>
            <a:r>
              <a:rPr lang="en-US" sz="1200" dirty="0"/>
              <a:t> birthday.</a:t>
            </a:r>
          </a:p>
        </p:txBody>
      </p:sp>
    </p:spTree>
    <p:extLst>
      <p:ext uri="{BB962C8B-B14F-4D97-AF65-F5344CB8AC3E}">
        <p14:creationId xmlns:p14="http://schemas.microsoft.com/office/powerpoint/2010/main" val="117170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EAD5-FA4A-4B03-B52F-DDBBAD8808BF}"/>
              </a:ext>
            </a:extLst>
          </p:cNvPr>
          <p:cNvSpPr>
            <a:spLocks noGrp="1"/>
          </p:cNvSpPr>
          <p:nvPr>
            <p:ph type="title"/>
          </p:nvPr>
        </p:nvSpPr>
        <p:spPr/>
        <p:txBody>
          <a:bodyPr/>
          <a:lstStyle/>
          <a:p>
            <a:r>
              <a:rPr lang="en-US" dirty="0"/>
              <a:t>Some serious interpretation</a:t>
            </a:r>
            <a:br>
              <a:rPr lang="en-US" dirty="0"/>
            </a:br>
            <a:r>
              <a:rPr lang="en-US" sz="2400" dirty="0"/>
              <a:t>grounds for exemption from required vaccines -- renewal</a:t>
            </a:r>
            <a:endParaRPr lang="en-US" dirty="0"/>
          </a:p>
        </p:txBody>
      </p:sp>
      <p:sp>
        <p:nvSpPr>
          <p:cNvPr id="3" name="Content Placeholder 2">
            <a:extLst>
              <a:ext uri="{FF2B5EF4-FFF2-40B4-BE49-F238E27FC236}">
                <a16:creationId xmlns:a16="http://schemas.microsoft.com/office/drawing/2014/main" id="{2D4B8581-3274-467A-9E69-0B41013C49B2}"/>
              </a:ext>
            </a:extLst>
          </p:cNvPr>
          <p:cNvSpPr>
            <a:spLocks noGrp="1"/>
          </p:cNvSpPr>
          <p:nvPr>
            <p:ph sz="quarter" idx="13"/>
          </p:nvPr>
        </p:nvSpPr>
        <p:spPr>
          <a:xfrm>
            <a:off x="813106" y="1972810"/>
            <a:ext cx="10363826" cy="4167931"/>
          </a:xfrm>
        </p:spPr>
        <p:txBody>
          <a:bodyPr>
            <a:normAutofit fontScale="92500" lnSpcReduction="10000"/>
          </a:bodyPr>
          <a:lstStyle/>
          <a:p>
            <a:r>
              <a:rPr lang="en-US" dirty="0"/>
              <a:t>A student is exempt from the requirement (school entry requirements K-12) to receive a vaccine if the student qualifies for a medical or personal exemption.</a:t>
            </a:r>
          </a:p>
          <a:p>
            <a:pPr marL="457200" indent="-457200">
              <a:buAutoNum type="arabicParenR"/>
            </a:pPr>
            <a:r>
              <a:rPr lang="en-US" dirty="0"/>
              <a:t>A student qualifies for a medical exemption from a vaccination if the student’s legally responsible individual provides to the student’s school:</a:t>
            </a:r>
          </a:p>
          <a:p>
            <a:pPr marL="1257300" lvl="2" indent="-342900">
              <a:buAutoNum type="alphaLcParenR"/>
            </a:pPr>
            <a:r>
              <a:rPr lang="en-US" dirty="0"/>
              <a:t>A completed vaccination exemption form; and</a:t>
            </a:r>
          </a:p>
          <a:p>
            <a:pPr marL="1257300" lvl="2" indent="-342900">
              <a:buAutoNum type="alphaLcParenR"/>
            </a:pPr>
            <a:r>
              <a:rPr lang="en-US" dirty="0"/>
              <a:t>A written notice signed by a licensed health care provider stating that, due to the physical condition of the student, administration of the vaccine would endanger the student’s life or health.</a:t>
            </a:r>
          </a:p>
          <a:p>
            <a:pPr marL="342900" indent="-342900">
              <a:buAutoNum type="arabicParenR"/>
            </a:pPr>
            <a:r>
              <a:rPr lang="en-US" dirty="0"/>
              <a:t>A student qualifies for a personal exemption from a vaccination if the student’s legally responsible individual provides to the student’s school a completed vaccination exemption form, stating that the student is exempt from the vaccination because of a personal or religious belief.</a:t>
            </a:r>
          </a:p>
        </p:txBody>
      </p:sp>
    </p:spTree>
    <p:extLst>
      <p:ext uri="{BB962C8B-B14F-4D97-AF65-F5344CB8AC3E}">
        <p14:creationId xmlns:p14="http://schemas.microsoft.com/office/powerpoint/2010/main" val="371156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A60D-8048-4B5A-A29C-C85CBD29A6EF}"/>
              </a:ext>
            </a:extLst>
          </p:cNvPr>
          <p:cNvSpPr>
            <a:spLocks noGrp="1"/>
          </p:cNvSpPr>
          <p:nvPr>
            <p:ph type="title"/>
          </p:nvPr>
        </p:nvSpPr>
        <p:spPr/>
        <p:txBody>
          <a:bodyPr>
            <a:normAutofit/>
          </a:bodyPr>
          <a:lstStyle/>
          <a:p>
            <a:r>
              <a:rPr lang="en-US" dirty="0"/>
              <a:t>Serious interpretation </a:t>
            </a:r>
            <a:r>
              <a:rPr lang="en-US" sz="6000" dirty="0"/>
              <a:t>X2</a:t>
            </a:r>
            <a:br>
              <a:rPr lang="en-US" sz="6000" dirty="0"/>
            </a:br>
            <a:r>
              <a:rPr lang="en-US" sz="2800" dirty="0"/>
              <a:t>First lets read how it is stated </a:t>
            </a:r>
            <a:endParaRPr lang="en-US" sz="6000" dirty="0"/>
          </a:p>
        </p:txBody>
      </p:sp>
      <p:pic>
        <p:nvPicPr>
          <p:cNvPr id="5" name="Content Placeholder 4">
            <a:extLst>
              <a:ext uri="{FF2B5EF4-FFF2-40B4-BE49-F238E27FC236}">
                <a16:creationId xmlns:a16="http://schemas.microsoft.com/office/drawing/2014/main" id="{53C814BC-5BA5-489B-93D7-B411FC9005C6}"/>
              </a:ext>
            </a:extLst>
          </p:cNvPr>
          <p:cNvPicPr>
            <a:picLocks noGrp="1" noChangeAspect="1"/>
          </p:cNvPicPr>
          <p:nvPr>
            <p:ph sz="quarter" idx="13"/>
          </p:nvPr>
        </p:nvPicPr>
        <p:blipFill>
          <a:blip r:embed="rId2"/>
          <a:stretch>
            <a:fillRect/>
          </a:stretch>
        </p:blipFill>
        <p:spPr>
          <a:xfrm>
            <a:off x="8865859" y="1313097"/>
            <a:ext cx="875300" cy="901597"/>
          </a:xfrm>
        </p:spPr>
      </p:pic>
      <p:sp>
        <p:nvSpPr>
          <p:cNvPr id="6" name="TextBox 5">
            <a:extLst>
              <a:ext uri="{FF2B5EF4-FFF2-40B4-BE49-F238E27FC236}">
                <a16:creationId xmlns:a16="http://schemas.microsoft.com/office/drawing/2014/main" id="{6EEC6AE0-581D-40F1-A4D8-9473EB236CD2}"/>
              </a:ext>
            </a:extLst>
          </p:cNvPr>
          <p:cNvSpPr txBox="1"/>
          <p:nvPr/>
        </p:nvSpPr>
        <p:spPr>
          <a:xfrm>
            <a:off x="784713" y="2129435"/>
            <a:ext cx="10711543" cy="4555093"/>
          </a:xfrm>
          <a:prstGeom prst="rect">
            <a:avLst/>
          </a:prstGeom>
          <a:noFill/>
        </p:spPr>
        <p:txBody>
          <a:bodyPr wrap="square" rtlCol="0">
            <a:spAutoFit/>
          </a:bodyPr>
          <a:lstStyle/>
          <a:p>
            <a:r>
              <a:rPr lang="en-US" dirty="0"/>
              <a:t>    </a:t>
            </a:r>
            <a:r>
              <a:rPr lang="en-US" sz="1600" dirty="0"/>
              <a:t>(4) (a) A vaccination exemption form submitted under this section is valid for as long as the student remains at the school to which the form first is presented.</a:t>
            </a:r>
          </a:p>
          <a:p>
            <a:r>
              <a:rPr lang="en-US" sz="1600" dirty="0"/>
              <a:t>    (b) If the student changes schools before the student is old enough to enroll in</a:t>
            </a:r>
          </a:p>
          <a:p>
            <a:r>
              <a:rPr lang="en-US" sz="1600" dirty="0"/>
              <a:t>Kindergarten, the vaccination exemption form accepted as valid at the student’s previous school</a:t>
            </a:r>
          </a:p>
          <a:p>
            <a:r>
              <a:rPr lang="en-US" sz="1600" dirty="0"/>
              <a:t>is valid until the earlier of the day on which:</a:t>
            </a:r>
          </a:p>
          <a:p>
            <a:r>
              <a:rPr lang="en-US" sz="1600" dirty="0"/>
              <a:t>    (</a:t>
            </a:r>
            <a:r>
              <a:rPr lang="en-US" sz="1600" dirty="0" err="1"/>
              <a:t>i</a:t>
            </a:r>
            <a:r>
              <a:rPr lang="en-US" sz="1600" dirty="0"/>
              <a:t>) the student enrolls in kindergarten; or</a:t>
            </a:r>
          </a:p>
          <a:p>
            <a:r>
              <a:rPr lang="en-US" sz="1600" dirty="0"/>
              <a:t>    (ii) the student turns six years old.</a:t>
            </a:r>
          </a:p>
          <a:p>
            <a:r>
              <a:rPr lang="en-US" sz="1600" dirty="0"/>
              <a:t>    (c) If the student changes schools after the student is old enough to enroll in</a:t>
            </a:r>
          </a:p>
          <a:p>
            <a:r>
              <a:rPr lang="en-US" sz="1600" dirty="0"/>
              <a:t>Kindergarten but before the student is eligible to enroll in grade 7, the vaccination exemption</a:t>
            </a:r>
          </a:p>
          <a:p>
            <a:r>
              <a:rPr lang="en-US" sz="1600" dirty="0"/>
              <a:t>Form accepted as valid at the student’s previous school is valid until the earlier of the day on </a:t>
            </a:r>
          </a:p>
          <a:p>
            <a:r>
              <a:rPr lang="en-US" sz="1600" dirty="0"/>
              <a:t>Which:</a:t>
            </a:r>
          </a:p>
          <a:p>
            <a:r>
              <a:rPr lang="en-US" sz="1600" dirty="0"/>
              <a:t>    (</a:t>
            </a:r>
            <a:r>
              <a:rPr lang="en-US" sz="1600" dirty="0" err="1"/>
              <a:t>i</a:t>
            </a:r>
            <a:r>
              <a:rPr lang="en-US" sz="1600" dirty="0"/>
              <a:t>) the student enrolls in grade 7; or</a:t>
            </a:r>
          </a:p>
          <a:p>
            <a:r>
              <a:rPr lang="en-US" sz="1600" dirty="0"/>
              <a:t>    (ii) the student turns 12 years old.</a:t>
            </a:r>
          </a:p>
          <a:p>
            <a:r>
              <a:rPr lang="en-US" sz="1600" dirty="0"/>
              <a:t>    (d) If the student changes schools after the student is old enough to enroll in grade 7,</a:t>
            </a:r>
          </a:p>
          <a:p>
            <a:r>
              <a:rPr lang="en-US" sz="1600" dirty="0"/>
              <a:t>The vaccination exemption form accepted as valid at the student’s previous school is valid until</a:t>
            </a:r>
          </a:p>
          <a:p>
            <a:r>
              <a:rPr lang="en-US" sz="1600" dirty="0"/>
              <a:t>the student completes grade 12.</a:t>
            </a:r>
          </a:p>
          <a:p>
            <a:r>
              <a:rPr lang="en-US" sz="1600" dirty="0"/>
              <a:t>    (e) Notwithstanding subsections (4)(b) and (c), a vaccination exemption form obtained through completion of the online</a:t>
            </a:r>
          </a:p>
          <a:p>
            <a:r>
              <a:rPr lang="en-US" sz="1600" dirty="0"/>
              <a:t>education module created in section 26-7-9 is valid for at least two years.     </a:t>
            </a:r>
          </a:p>
        </p:txBody>
      </p:sp>
    </p:spTree>
    <p:extLst>
      <p:ext uri="{BB962C8B-B14F-4D97-AF65-F5344CB8AC3E}">
        <p14:creationId xmlns:p14="http://schemas.microsoft.com/office/powerpoint/2010/main" val="59262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A40B-DF58-4B77-ACFF-A1B56DFCF754}"/>
              </a:ext>
            </a:extLst>
          </p:cNvPr>
          <p:cNvSpPr>
            <a:spLocks noGrp="1"/>
          </p:cNvSpPr>
          <p:nvPr>
            <p:ph type="title"/>
          </p:nvPr>
        </p:nvSpPr>
        <p:spPr/>
        <p:txBody>
          <a:bodyPr/>
          <a:lstStyle/>
          <a:p>
            <a:r>
              <a:rPr lang="en-US" dirty="0"/>
              <a:t>Interpretation Line 295-296</a:t>
            </a:r>
          </a:p>
        </p:txBody>
      </p:sp>
      <p:graphicFrame>
        <p:nvGraphicFramePr>
          <p:cNvPr id="4" name="Content Placeholder 3">
            <a:extLst>
              <a:ext uri="{FF2B5EF4-FFF2-40B4-BE49-F238E27FC236}">
                <a16:creationId xmlns:a16="http://schemas.microsoft.com/office/drawing/2014/main" id="{83EE7F18-C1E7-4C3D-9F15-85A20BC5DC15}"/>
              </a:ext>
            </a:extLst>
          </p:cNvPr>
          <p:cNvGraphicFramePr>
            <a:graphicFrameLocks noGrp="1"/>
          </p:cNvGraphicFramePr>
          <p:nvPr>
            <p:ph sz="quarter" idx="13"/>
            <p:extLst>
              <p:ext uri="{D42A27DB-BD31-4B8C-83A1-F6EECF244321}">
                <p14:modId xmlns:p14="http://schemas.microsoft.com/office/powerpoint/2010/main" val="154999838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55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D3A4-A65A-438D-A7C0-379EDF9514D1}"/>
              </a:ext>
            </a:extLst>
          </p:cNvPr>
          <p:cNvSpPr>
            <a:spLocks noGrp="1"/>
          </p:cNvSpPr>
          <p:nvPr>
            <p:ph type="title"/>
          </p:nvPr>
        </p:nvSpPr>
        <p:spPr/>
        <p:txBody>
          <a:bodyPr/>
          <a:lstStyle/>
          <a:p>
            <a:r>
              <a:rPr lang="en-US" dirty="0"/>
              <a:t>Interpretation Line 297-301</a:t>
            </a:r>
          </a:p>
        </p:txBody>
      </p:sp>
      <p:sp>
        <p:nvSpPr>
          <p:cNvPr id="3" name="Content Placeholder 2">
            <a:extLst>
              <a:ext uri="{FF2B5EF4-FFF2-40B4-BE49-F238E27FC236}">
                <a16:creationId xmlns:a16="http://schemas.microsoft.com/office/drawing/2014/main" id="{8BDCDA18-5BBF-49D2-B233-F180F498FFE7}"/>
              </a:ext>
            </a:extLst>
          </p:cNvPr>
          <p:cNvSpPr>
            <a:spLocks noGrp="1"/>
          </p:cNvSpPr>
          <p:nvPr>
            <p:ph sz="quarter" idx="13"/>
          </p:nvPr>
        </p:nvSpPr>
        <p:spPr/>
        <p:txBody>
          <a:bodyPr/>
          <a:lstStyle/>
          <a:p>
            <a:r>
              <a:rPr lang="en-US" dirty="0"/>
              <a:t>For kids who give an exemption form to a preschool or day care, the form stays valid until the kids goes to kindergarten</a:t>
            </a:r>
          </a:p>
          <a:p>
            <a:r>
              <a:rPr lang="en-US" dirty="0"/>
              <a:t>If a kid somehow skips kindergarten, the six-year-old rule would kick in.  Once you turn six the form is no longer valid</a:t>
            </a:r>
          </a:p>
        </p:txBody>
      </p:sp>
    </p:spTree>
    <p:extLst>
      <p:ext uri="{BB962C8B-B14F-4D97-AF65-F5344CB8AC3E}">
        <p14:creationId xmlns:p14="http://schemas.microsoft.com/office/powerpoint/2010/main" val="404275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7CCC-DBF4-4706-8A20-69631B4192AA}"/>
              </a:ext>
            </a:extLst>
          </p:cNvPr>
          <p:cNvSpPr>
            <a:spLocks noGrp="1"/>
          </p:cNvSpPr>
          <p:nvPr>
            <p:ph type="title"/>
          </p:nvPr>
        </p:nvSpPr>
        <p:spPr/>
        <p:txBody>
          <a:bodyPr/>
          <a:lstStyle/>
          <a:p>
            <a:r>
              <a:rPr lang="en-US" dirty="0"/>
              <a:t>Interpretation line 302-307</a:t>
            </a:r>
          </a:p>
        </p:txBody>
      </p:sp>
      <p:sp>
        <p:nvSpPr>
          <p:cNvPr id="3" name="Content Placeholder 2">
            <a:extLst>
              <a:ext uri="{FF2B5EF4-FFF2-40B4-BE49-F238E27FC236}">
                <a16:creationId xmlns:a16="http://schemas.microsoft.com/office/drawing/2014/main" id="{970040F6-54A6-416E-BFC9-31C82300BFD8}"/>
              </a:ext>
            </a:extLst>
          </p:cNvPr>
          <p:cNvSpPr>
            <a:spLocks noGrp="1"/>
          </p:cNvSpPr>
          <p:nvPr>
            <p:ph sz="quarter" idx="13"/>
          </p:nvPr>
        </p:nvSpPr>
        <p:spPr/>
        <p:txBody>
          <a:bodyPr/>
          <a:lstStyle/>
          <a:p>
            <a:r>
              <a:rPr lang="en-US" dirty="0"/>
              <a:t>This is the elementary school rule.  The form is valid for a child’s stay in K-6.  The 12-year old rule is meant to catch kids coming in from home school or otherwise skipping grade 7</a:t>
            </a:r>
          </a:p>
        </p:txBody>
      </p:sp>
    </p:spTree>
    <p:extLst>
      <p:ext uri="{BB962C8B-B14F-4D97-AF65-F5344CB8AC3E}">
        <p14:creationId xmlns:p14="http://schemas.microsoft.com/office/powerpoint/2010/main" val="45621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6DBF-A400-48B5-BD67-0D02402C7533}"/>
              </a:ext>
            </a:extLst>
          </p:cNvPr>
          <p:cNvSpPr>
            <a:spLocks noGrp="1"/>
          </p:cNvSpPr>
          <p:nvPr>
            <p:ph type="title"/>
          </p:nvPr>
        </p:nvSpPr>
        <p:spPr/>
        <p:txBody>
          <a:bodyPr/>
          <a:lstStyle/>
          <a:p>
            <a:r>
              <a:rPr lang="en-US" dirty="0"/>
              <a:t>Interpretation line 308-310</a:t>
            </a:r>
          </a:p>
        </p:txBody>
      </p:sp>
      <p:sp>
        <p:nvSpPr>
          <p:cNvPr id="3" name="Content Placeholder 2">
            <a:extLst>
              <a:ext uri="{FF2B5EF4-FFF2-40B4-BE49-F238E27FC236}">
                <a16:creationId xmlns:a16="http://schemas.microsoft.com/office/drawing/2014/main" id="{85E8088C-654B-48F6-89B1-C9A449AD5384}"/>
              </a:ext>
            </a:extLst>
          </p:cNvPr>
          <p:cNvSpPr>
            <a:spLocks noGrp="1"/>
          </p:cNvSpPr>
          <p:nvPr>
            <p:ph sz="quarter" idx="13"/>
          </p:nvPr>
        </p:nvSpPr>
        <p:spPr/>
        <p:txBody>
          <a:bodyPr/>
          <a:lstStyle/>
          <a:p>
            <a:r>
              <a:rPr lang="en-US" dirty="0"/>
              <a:t>This is the “middle school” rule.  Once a form is received at any point from grade 7 on, it’s good until they graduate from high school</a:t>
            </a:r>
          </a:p>
        </p:txBody>
      </p:sp>
    </p:spTree>
    <p:extLst>
      <p:ext uri="{BB962C8B-B14F-4D97-AF65-F5344CB8AC3E}">
        <p14:creationId xmlns:p14="http://schemas.microsoft.com/office/powerpoint/2010/main" val="26026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B53B-2FC5-4FC4-8810-3A93C77CB268}"/>
              </a:ext>
            </a:extLst>
          </p:cNvPr>
          <p:cNvSpPr>
            <a:spLocks noGrp="1"/>
          </p:cNvSpPr>
          <p:nvPr>
            <p:ph type="title"/>
          </p:nvPr>
        </p:nvSpPr>
        <p:spPr/>
        <p:txBody>
          <a:bodyPr/>
          <a:lstStyle/>
          <a:p>
            <a:r>
              <a:rPr lang="en-US" dirty="0"/>
              <a:t>Interpretation line 311-313</a:t>
            </a:r>
          </a:p>
        </p:txBody>
      </p:sp>
      <p:sp>
        <p:nvSpPr>
          <p:cNvPr id="3" name="Content Placeholder 2">
            <a:extLst>
              <a:ext uri="{FF2B5EF4-FFF2-40B4-BE49-F238E27FC236}">
                <a16:creationId xmlns:a16="http://schemas.microsoft.com/office/drawing/2014/main" id="{538735D9-FB5C-4C02-AE81-41B277C77134}"/>
              </a:ext>
            </a:extLst>
          </p:cNvPr>
          <p:cNvSpPr>
            <a:spLocks noGrp="1"/>
          </p:cNvSpPr>
          <p:nvPr>
            <p:ph sz="quarter" idx="13"/>
          </p:nvPr>
        </p:nvSpPr>
        <p:spPr/>
        <p:txBody>
          <a:bodyPr/>
          <a:lstStyle/>
          <a:p>
            <a:r>
              <a:rPr lang="en-US" dirty="0"/>
              <a:t>This is intended to help parents that might have to get a form for a four year old for pre-school then turn around a few months later and get another one for kindergarten.  It basically says you should not ever be asked to renew sooner than two years</a:t>
            </a:r>
          </a:p>
        </p:txBody>
      </p:sp>
    </p:spTree>
    <p:extLst>
      <p:ext uri="{BB962C8B-B14F-4D97-AF65-F5344CB8AC3E}">
        <p14:creationId xmlns:p14="http://schemas.microsoft.com/office/powerpoint/2010/main" val="4238603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7912-93F8-4499-AB4F-B62ED2DDB2C6}"/>
              </a:ext>
            </a:extLst>
          </p:cNvPr>
          <p:cNvSpPr>
            <a:spLocks noGrp="1"/>
          </p:cNvSpPr>
          <p:nvPr>
            <p:ph type="title"/>
          </p:nvPr>
        </p:nvSpPr>
        <p:spPr/>
        <p:txBody>
          <a:bodyPr/>
          <a:lstStyle/>
          <a:p>
            <a:r>
              <a:rPr lang="en-US" dirty="0"/>
              <a:t>Vaccination exemption form</a:t>
            </a:r>
          </a:p>
        </p:txBody>
      </p:sp>
      <p:sp>
        <p:nvSpPr>
          <p:cNvPr id="3" name="Content Placeholder 2">
            <a:extLst>
              <a:ext uri="{FF2B5EF4-FFF2-40B4-BE49-F238E27FC236}">
                <a16:creationId xmlns:a16="http://schemas.microsoft.com/office/drawing/2014/main" id="{A0E44F92-7ABD-4C5A-B401-4AB70047B9B3}"/>
              </a:ext>
            </a:extLst>
          </p:cNvPr>
          <p:cNvSpPr>
            <a:spLocks noGrp="1"/>
          </p:cNvSpPr>
          <p:nvPr>
            <p:ph sz="quarter" idx="13"/>
          </p:nvPr>
        </p:nvSpPr>
        <p:spPr/>
        <p:txBody>
          <a:bodyPr/>
          <a:lstStyle/>
          <a:p>
            <a:r>
              <a:rPr lang="en-US" dirty="0"/>
              <a:t>Develop a vaccination exemption form that includes only the following information:</a:t>
            </a:r>
          </a:p>
          <a:p>
            <a:pPr lvl="1"/>
            <a:r>
              <a:rPr lang="en-US" dirty="0"/>
              <a:t>Student to whom an exemption applies</a:t>
            </a:r>
          </a:p>
          <a:p>
            <a:pPr lvl="1"/>
            <a:r>
              <a:rPr lang="en-US" dirty="0"/>
              <a:t>The legally responsible individual who claims the exemption for the student and signs the form</a:t>
            </a:r>
          </a:p>
          <a:p>
            <a:pPr lvl="2"/>
            <a:r>
              <a:rPr lang="en-US" dirty="0"/>
              <a:t>Vaccines to which the exemption relates</a:t>
            </a:r>
          </a:p>
          <a:p>
            <a:pPr lvl="2"/>
            <a:r>
              <a:rPr lang="en-US" dirty="0"/>
              <a:t>A medical reason; or personal or religious belief</a:t>
            </a:r>
          </a:p>
        </p:txBody>
      </p:sp>
    </p:spTree>
    <p:extLst>
      <p:ext uri="{BB962C8B-B14F-4D97-AF65-F5344CB8AC3E}">
        <p14:creationId xmlns:p14="http://schemas.microsoft.com/office/powerpoint/2010/main" val="60337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71D7-7445-4C98-990B-6B895E546E06}"/>
              </a:ext>
            </a:extLst>
          </p:cNvPr>
          <p:cNvSpPr>
            <a:spLocks noGrp="1"/>
          </p:cNvSpPr>
          <p:nvPr>
            <p:ph type="title"/>
          </p:nvPr>
        </p:nvSpPr>
        <p:spPr/>
        <p:txBody>
          <a:bodyPr/>
          <a:lstStyle/>
          <a:p>
            <a:r>
              <a:rPr lang="en-US" dirty="0"/>
              <a:t>First things first</a:t>
            </a:r>
          </a:p>
        </p:txBody>
      </p:sp>
      <p:pic>
        <p:nvPicPr>
          <p:cNvPr id="5" name="Content Placeholder 4">
            <a:extLst>
              <a:ext uri="{FF2B5EF4-FFF2-40B4-BE49-F238E27FC236}">
                <a16:creationId xmlns:a16="http://schemas.microsoft.com/office/drawing/2014/main" id="{7073321E-00FC-40F8-86F6-0AFE663E8F24}"/>
              </a:ext>
            </a:extLst>
          </p:cNvPr>
          <p:cNvPicPr>
            <a:picLocks noGrp="1" noChangeAspect="1"/>
          </p:cNvPicPr>
          <p:nvPr>
            <p:ph sz="quarter" idx="13"/>
          </p:nvPr>
        </p:nvPicPr>
        <p:blipFill>
          <a:blip r:embed="rId2"/>
          <a:stretch>
            <a:fillRect/>
          </a:stretch>
        </p:blipFill>
        <p:spPr>
          <a:xfrm>
            <a:off x="3194179" y="1903446"/>
            <a:ext cx="5803641" cy="4264088"/>
          </a:xfrm>
        </p:spPr>
      </p:pic>
    </p:spTree>
    <p:extLst>
      <p:ext uri="{BB962C8B-B14F-4D97-AF65-F5344CB8AC3E}">
        <p14:creationId xmlns:p14="http://schemas.microsoft.com/office/powerpoint/2010/main" val="1291252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7146-F99E-4583-ABD3-4C754B9FDC2D}"/>
              </a:ext>
            </a:extLst>
          </p:cNvPr>
          <p:cNvSpPr>
            <a:spLocks noGrp="1"/>
          </p:cNvSpPr>
          <p:nvPr>
            <p:ph type="title"/>
          </p:nvPr>
        </p:nvSpPr>
        <p:spPr/>
        <p:txBody>
          <a:bodyPr/>
          <a:lstStyle/>
          <a:p>
            <a:r>
              <a:rPr lang="en-US" dirty="0"/>
              <a:t>Vaccination exemption form</a:t>
            </a:r>
          </a:p>
        </p:txBody>
      </p:sp>
      <p:sp>
        <p:nvSpPr>
          <p:cNvPr id="3" name="Content Placeholder 2">
            <a:extLst>
              <a:ext uri="{FF2B5EF4-FFF2-40B4-BE49-F238E27FC236}">
                <a16:creationId xmlns:a16="http://schemas.microsoft.com/office/drawing/2014/main" id="{5EA0BD72-6F08-4A52-A2A6-EC3A4119DBDD}"/>
              </a:ext>
            </a:extLst>
          </p:cNvPr>
          <p:cNvSpPr>
            <a:spLocks noGrp="1"/>
          </p:cNvSpPr>
          <p:nvPr>
            <p:ph sz="quarter" idx="13"/>
          </p:nvPr>
        </p:nvSpPr>
        <p:spPr/>
        <p:txBody>
          <a:bodyPr/>
          <a:lstStyle/>
          <a:p>
            <a:r>
              <a:rPr lang="en-US" dirty="0"/>
              <a:t>An explanation of the requirements in the event of an outbreak of disease for which a vaccine is available</a:t>
            </a:r>
          </a:p>
          <a:p>
            <a:pPr lvl="1"/>
            <a:r>
              <a:rPr lang="en-US" dirty="0"/>
              <a:t>Has not received the required vaccine</a:t>
            </a:r>
          </a:p>
          <a:p>
            <a:pPr lvl="1"/>
            <a:r>
              <a:rPr lang="en-US" dirty="0"/>
              <a:t>Not immune from the disease</a:t>
            </a:r>
          </a:p>
          <a:p>
            <a:pPr lvl="1"/>
            <a:r>
              <a:rPr lang="en-US" dirty="0"/>
              <a:t>Provided the vaccination exemption form</a:t>
            </a:r>
          </a:p>
        </p:txBody>
      </p:sp>
    </p:spTree>
    <p:extLst>
      <p:ext uri="{BB962C8B-B14F-4D97-AF65-F5344CB8AC3E}">
        <p14:creationId xmlns:p14="http://schemas.microsoft.com/office/powerpoint/2010/main" val="413138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23F5-607A-4C88-8CB9-88545C02DCE9}"/>
              </a:ext>
            </a:extLst>
          </p:cNvPr>
          <p:cNvSpPr>
            <a:spLocks noGrp="1"/>
          </p:cNvSpPr>
          <p:nvPr>
            <p:ph type="title"/>
          </p:nvPr>
        </p:nvSpPr>
        <p:spPr>
          <a:xfrm>
            <a:off x="913774" y="75309"/>
            <a:ext cx="10364451" cy="1596177"/>
          </a:xfrm>
        </p:spPr>
        <p:txBody>
          <a:bodyPr/>
          <a:lstStyle/>
          <a:p>
            <a:r>
              <a:rPr lang="en-US" dirty="0"/>
              <a:t>Scenario #1</a:t>
            </a:r>
          </a:p>
        </p:txBody>
      </p:sp>
      <p:graphicFrame>
        <p:nvGraphicFramePr>
          <p:cNvPr id="4" name="Content Placeholder 3">
            <a:extLst>
              <a:ext uri="{FF2B5EF4-FFF2-40B4-BE49-F238E27FC236}">
                <a16:creationId xmlns:a16="http://schemas.microsoft.com/office/drawing/2014/main" id="{B6B666A6-783A-478E-BF95-02321F742F79}"/>
              </a:ext>
            </a:extLst>
          </p:cNvPr>
          <p:cNvGraphicFramePr>
            <a:graphicFrameLocks noGrp="1"/>
          </p:cNvGraphicFramePr>
          <p:nvPr>
            <p:ph sz="quarter" idx="13"/>
            <p:extLst>
              <p:ext uri="{D42A27DB-BD31-4B8C-83A1-F6EECF244321}">
                <p14:modId xmlns:p14="http://schemas.microsoft.com/office/powerpoint/2010/main" val="242651017"/>
              </p:ext>
            </p:extLst>
          </p:nvPr>
        </p:nvGraphicFramePr>
        <p:xfrm>
          <a:off x="914400" y="1195057"/>
          <a:ext cx="10363200" cy="542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03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23F5-607A-4C88-8CB9-88545C02DCE9}"/>
              </a:ext>
            </a:extLst>
          </p:cNvPr>
          <p:cNvSpPr>
            <a:spLocks noGrp="1"/>
          </p:cNvSpPr>
          <p:nvPr>
            <p:ph type="title"/>
          </p:nvPr>
        </p:nvSpPr>
        <p:spPr>
          <a:xfrm>
            <a:off x="913774" y="75309"/>
            <a:ext cx="10364451" cy="1596177"/>
          </a:xfrm>
        </p:spPr>
        <p:txBody>
          <a:bodyPr/>
          <a:lstStyle/>
          <a:p>
            <a:r>
              <a:rPr lang="en-US" dirty="0"/>
              <a:t>Scenario #2</a:t>
            </a:r>
          </a:p>
        </p:txBody>
      </p:sp>
      <p:graphicFrame>
        <p:nvGraphicFramePr>
          <p:cNvPr id="4" name="Content Placeholder 3">
            <a:extLst>
              <a:ext uri="{FF2B5EF4-FFF2-40B4-BE49-F238E27FC236}">
                <a16:creationId xmlns:a16="http://schemas.microsoft.com/office/drawing/2014/main" id="{B6B666A6-783A-478E-BF95-02321F742F79}"/>
              </a:ext>
            </a:extLst>
          </p:cNvPr>
          <p:cNvGraphicFramePr>
            <a:graphicFrameLocks noGrp="1"/>
          </p:cNvGraphicFramePr>
          <p:nvPr>
            <p:ph sz="quarter" idx="13"/>
            <p:extLst>
              <p:ext uri="{D42A27DB-BD31-4B8C-83A1-F6EECF244321}">
                <p14:modId xmlns:p14="http://schemas.microsoft.com/office/powerpoint/2010/main" val="4103843275"/>
              </p:ext>
            </p:extLst>
          </p:nvPr>
        </p:nvGraphicFramePr>
        <p:xfrm>
          <a:off x="914400" y="1195057"/>
          <a:ext cx="10363200" cy="542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637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7049-6152-4179-AF5A-9CAA3C119077}"/>
              </a:ext>
            </a:extLst>
          </p:cNvPr>
          <p:cNvSpPr>
            <a:spLocks noGrp="1"/>
          </p:cNvSpPr>
          <p:nvPr>
            <p:ph type="title"/>
          </p:nvPr>
        </p:nvSpPr>
        <p:spPr/>
        <p:txBody>
          <a:bodyPr/>
          <a:lstStyle/>
          <a:p>
            <a:r>
              <a:rPr lang="en-US" dirty="0"/>
              <a:t>Are students grandfathered in</a:t>
            </a:r>
          </a:p>
        </p:txBody>
      </p:sp>
      <p:sp>
        <p:nvSpPr>
          <p:cNvPr id="3" name="Content Placeholder 2">
            <a:extLst>
              <a:ext uri="{FF2B5EF4-FFF2-40B4-BE49-F238E27FC236}">
                <a16:creationId xmlns:a16="http://schemas.microsoft.com/office/drawing/2014/main" id="{13C1F618-D783-46C8-9C6B-49C055821C85}"/>
              </a:ext>
            </a:extLst>
          </p:cNvPr>
          <p:cNvSpPr>
            <a:spLocks noGrp="1"/>
          </p:cNvSpPr>
          <p:nvPr>
            <p:ph sz="quarter" idx="13"/>
          </p:nvPr>
        </p:nvSpPr>
        <p:spPr/>
        <p:txBody>
          <a:bodyPr/>
          <a:lstStyle/>
          <a:p>
            <a:r>
              <a:rPr lang="en-US" dirty="0"/>
              <a:t>Students are initially grandfathered in</a:t>
            </a:r>
          </a:p>
          <a:p>
            <a:r>
              <a:rPr lang="en-US" dirty="0"/>
              <a:t>But, when circumstances change that would call for a new exemption form they then fall under the amended version</a:t>
            </a:r>
          </a:p>
        </p:txBody>
      </p:sp>
    </p:spTree>
    <p:extLst>
      <p:ext uri="{BB962C8B-B14F-4D97-AF65-F5344CB8AC3E}">
        <p14:creationId xmlns:p14="http://schemas.microsoft.com/office/powerpoint/2010/main" val="818417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660C-B0DA-4632-9BB7-D5F819E0BC82}"/>
              </a:ext>
            </a:extLst>
          </p:cNvPr>
          <p:cNvSpPr>
            <a:spLocks noGrp="1"/>
          </p:cNvSpPr>
          <p:nvPr>
            <p:ph type="title"/>
          </p:nvPr>
        </p:nvSpPr>
        <p:spPr/>
        <p:txBody>
          <a:bodyPr/>
          <a:lstStyle/>
          <a:p>
            <a:r>
              <a:rPr lang="en-US" dirty="0"/>
              <a:t>Vaccination exemption form</a:t>
            </a:r>
          </a:p>
        </p:txBody>
      </p:sp>
      <p:sp>
        <p:nvSpPr>
          <p:cNvPr id="3" name="Content Placeholder 2">
            <a:extLst>
              <a:ext uri="{FF2B5EF4-FFF2-40B4-BE49-F238E27FC236}">
                <a16:creationId xmlns:a16="http://schemas.microsoft.com/office/drawing/2014/main" id="{0F525D7F-0B33-46C5-981E-A8041F16C37B}"/>
              </a:ext>
            </a:extLst>
          </p:cNvPr>
          <p:cNvSpPr>
            <a:spLocks noGrp="1"/>
          </p:cNvSpPr>
          <p:nvPr>
            <p:ph sz="quarter" idx="13"/>
          </p:nvPr>
        </p:nvSpPr>
        <p:spPr/>
        <p:txBody>
          <a:bodyPr/>
          <a:lstStyle/>
          <a:p>
            <a:r>
              <a:rPr lang="en-US" dirty="0"/>
              <a:t>To receive a vaccination exemption form, a legally responsible individual shall complete the online education module</a:t>
            </a:r>
          </a:p>
          <a:p>
            <a:pPr lvl="1"/>
            <a:r>
              <a:rPr lang="en-US" dirty="0"/>
              <a:t>Complete any requirements online</a:t>
            </a:r>
          </a:p>
          <a:p>
            <a:pPr lvl="1"/>
            <a:r>
              <a:rPr lang="en-US" dirty="0"/>
              <a:t>Download and print the vaccine exemption form immediately upon completion of the requirements</a:t>
            </a:r>
          </a:p>
          <a:p>
            <a:pPr lvl="2"/>
            <a:r>
              <a:rPr lang="en-US" dirty="0"/>
              <a:t>If they decline to take the module they must go to local health department and receive an in-person consultation regarding the requirements of this part and pay a fee of no more than $25 if local health department charges a fee</a:t>
            </a:r>
          </a:p>
          <a:p>
            <a:pPr lvl="2"/>
            <a:r>
              <a:rPr lang="en-US" dirty="0"/>
              <a:t>Cannot charge for educational module</a:t>
            </a:r>
          </a:p>
        </p:txBody>
      </p:sp>
    </p:spTree>
    <p:extLst>
      <p:ext uri="{BB962C8B-B14F-4D97-AF65-F5344CB8AC3E}">
        <p14:creationId xmlns:p14="http://schemas.microsoft.com/office/powerpoint/2010/main" val="964129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376BE8-98A5-4F11-8355-78A414EBB33C}"/>
              </a:ext>
            </a:extLst>
          </p:cNvPr>
          <p:cNvGraphicFramePr>
            <a:graphicFrameLocks noGrp="1"/>
          </p:cNvGraphicFramePr>
          <p:nvPr>
            <p:ph sz="quarter" idx="13"/>
            <p:extLst>
              <p:ext uri="{D42A27DB-BD31-4B8C-83A1-F6EECF244321}">
                <p14:modId xmlns:p14="http://schemas.microsoft.com/office/powerpoint/2010/main" val="4269402462"/>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34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DDB2-0EBE-4CE9-AE8B-8AEEA886303A}"/>
              </a:ext>
            </a:extLst>
          </p:cNvPr>
          <p:cNvSpPr>
            <a:spLocks noGrp="1"/>
          </p:cNvSpPr>
          <p:nvPr>
            <p:ph type="title"/>
          </p:nvPr>
        </p:nvSpPr>
        <p:spPr/>
        <p:txBody>
          <a:bodyPr/>
          <a:lstStyle/>
          <a:p>
            <a:r>
              <a:rPr lang="en-US" dirty="0"/>
              <a:t>School review process at enrollment</a:t>
            </a:r>
          </a:p>
        </p:txBody>
      </p:sp>
      <p:graphicFrame>
        <p:nvGraphicFramePr>
          <p:cNvPr id="4" name="Content Placeholder 3">
            <a:extLst>
              <a:ext uri="{FF2B5EF4-FFF2-40B4-BE49-F238E27FC236}">
                <a16:creationId xmlns:a16="http://schemas.microsoft.com/office/drawing/2014/main" id="{8F6CD3AB-DE91-4EF4-93C8-015ECE13BC5D}"/>
              </a:ext>
            </a:extLst>
          </p:cNvPr>
          <p:cNvGraphicFramePr>
            <a:graphicFrameLocks noGrp="1"/>
          </p:cNvGraphicFramePr>
          <p:nvPr>
            <p:ph sz="quarter" idx="13"/>
            <p:extLst>
              <p:ext uri="{D42A27DB-BD31-4B8C-83A1-F6EECF244321}">
                <p14:modId xmlns:p14="http://schemas.microsoft.com/office/powerpoint/2010/main" val="4115898977"/>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716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5C38-F5C1-4B91-84FE-A153012EA3F5}"/>
              </a:ext>
            </a:extLst>
          </p:cNvPr>
          <p:cNvSpPr>
            <a:spLocks noGrp="1"/>
          </p:cNvSpPr>
          <p:nvPr>
            <p:ph type="title"/>
          </p:nvPr>
        </p:nvSpPr>
        <p:spPr/>
        <p:txBody>
          <a:bodyPr/>
          <a:lstStyle/>
          <a:p>
            <a:r>
              <a:rPr lang="en-US" dirty="0"/>
              <a:t>School review process at enrollment</a:t>
            </a:r>
          </a:p>
        </p:txBody>
      </p:sp>
      <p:sp>
        <p:nvSpPr>
          <p:cNvPr id="3" name="Content Placeholder 2">
            <a:extLst>
              <a:ext uri="{FF2B5EF4-FFF2-40B4-BE49-F238E27FC236}">
                <a16:creationId xmlns:a16="http://schemas.microsoft.com/office/drawing/2014/main" id="{230E288E-894D-4362-904C-53EC1F3C683E}"/>
              </a:ext>
            </a:extLst>
          </p:cNvPr>
          <p:cNvSpPr>
            <a:spLocks noGrp="1"/>
          </p:cNvSpPr>
          <p:nvPr>
            <p:ph sz="quarter" idx="13"/>
          </p:nvPr>
        </p:nvSpPr>
        <p:spPr/>
        <p:txBody>
          <a:bodyPr/>
          <a:lstStyle/>
          <a:p>
            <a:r>
              <a:rPr lang="en-US" dirty="0"/>
              <a:t>Within five business days after the day on which a student enrolls in a school an individual designated by the school principal or administrator shall:</a:t>
            </a:r>
          </a:p>
          <a:p>
            <a:pPr lvl="1"/>
            <a:r>
              <a:rPr lang="en-US" dirty="0"/>
              <a:t>Determine whether the school has received an immunization record for the student</a:t>
            </a:r>
          </a:p>
          <a:p>
            <a:pPr lvl="1"/>
            <a:r>
              <a:rPr lang="en-US" dirty="0"/>
              <a:t>Review and determine whether the record complies</a:t>
            </a:r>
          </a:p>
          <a:p>
            <a:pPr lvl="1"/>
            <a:r>
              <a:rPr lang="en-US" dirty="0"/>
              <a:t>Identify any deficiencies in the student’s immunization record</a:t>
            </a:r>
          </a:p>
        </p:txBody>
      </p:sp>
    </p:spTree>
    <p:extLst>
      <p:ext uri="{BB962C8B-B14F-4D97-AF65-F5344CB8AC3E}">
        <p14:creationId xmlns:p14="http://schemas.microsoft.com/office/powerpoint/2010/main" val="2978658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3B7E0-EBBF-4209-B6DF-29FD00FDAC2E}"/>
              </a:ext>
            </a:extLst>
          </p:cNvPr>
          <p:cNvSpPr>
            <a:spLocks noGrp="1"/>
          </p:cNvSpPr>
          <p:nvPr>
            <p:ph sz="quarter" idx="13"/>
          </p:nvPr>
        </p:nvSpPr>
        <p:spPr/>
        <p:txBody>
          <a:bodyPr/>
          <a:lstStyle/>
          <a:p>
            <a:r>
              <a:rPr lang="en-US" dirty="0"/>
              <a:t>If the school has not received a student’s immunization record or their are deficiencies in the immunization record, the school shall:</a:t>
            </a:r>
          </a:p>
          <a:p>
            <a:pPr lvl="1"/>
            <a:r>
              <a:rPr lang="en-US" dirty="0"/>
              <a:t>Place student on conditional enrollment</a:t>
            </a:r>
          </a:p>
          <a:p>
            <a:pPr lvl="1"/>
            <a:r>
              <a:rPr lang="en-US" dirty="0"/>
              <a:t>Once on conditional enrollment the school has 5 days to provide written notice</a:t>
            </a:r>
          </a:p>
          <a:p>
            <a:pPr lvl="1"/>
            <a:r>
              <a:rPr lang="en-US" dirty="0"/>
              <a:t>If a student transfers, they shall provide the record to the student’s new school upon request of legally responsible individual</a:t>
            </a:r>
          </a:p>
        </p:txBody>
      </p:sp>
    </p:spTree>
    <p:extLst>
      <p:ext uri="{BB962C8B-B14F-4D97-AF65-F5344CB8AC3E}">
        <p14:creationId xmlns:p14="http://schemas.microsoft.com/office/powerpoint/2010/main" val="2283839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4A2D-1B47-438E-A055-7272BCAF7D5F}"/>
              </a:ext>
            </a:extLst>
          </p:cNvPr>
          <p:cNvSpPr>
            <a:spLocks noGrp="1"/>
          </p:cNvSpPr>
          <p:nvPr>
            <p:ph type="title"/>
          </p:nvPr>
        </p:nvSpPr>
        <p:spPr/>
        <p:txBody>
          <a:bodyPr/>
          <a:lstStyle/>
          <a:p>
            <a:r>
              <a:rPr lang="en-US" dirty="0"/>
              <a:t>Conditional enrollment – noncompliance</a:t>
            </a:r>
            <a:br>
              <a:rPr lang="en-US" dirty="0"/>
            </a:br>
            <a:r>
              <a:rPr lang="en-US" dirty="0">
                <a:solidFill>
                  <a:srgbClr val="FF0000"/>
                </a:solidFill>
              </a:rPr>
              <a:t>another interpretation</a:t>
            </a:r>
          </a:p>
        </p:txBody>
      </p:sp>
      <p:sp>
        <p:nvSpPr>
          <p:cNvPr id="3" name="Content Placeholder 2">
            <a:extLst>
              <a:ext uri="{FF2B5EF4-FFF2-40B4-BE49-F238E27FC236}">
                <a16:creationId xmlns:a16="http://schemas.microsoft.com/office/drawing/2014/main" id="{F1634815-89BA-44A3-8518-BBA8D3553B77}"/>
              </a:ext>
            </a:extLst>
          </p:cNvPr>
          <p:cNvSpPr>
            <a:spLocks noGrp="1"/>
          </p:cNvSpPr>
          <p:nvPr>
            <p:ph sz="quarter" idx="13"/>
          </p:nvPr>
        </p:nvSpPr>
        <p:spPr/>
        <p:txBody>
          <a:bodyPr/>
          <a:lstStyle/>
          <a:p>
            <a:r>
              <a:rPr lang="en-US" dirty="0"/>
              <a:t>School has not received complete immunization record may attend school on conditional enrollment</a:t>
            </a:r>
          </a:p>
          <a:p>
            <a:pPr lvl="1"/>
            <a:r>
              <a:rPr lang="en-US" dirty="0"/>
              <a:t>During the period in which the record is under review by the school; or</a:t>
            </a:r>
          </a:p>
          <a:p>
            <a:pPr lvl="1"/>
            <a:r>
              <a:rPr lang="en-US" dirty="0"/>
              <a:t>For 21 calendar days after the day on which the school provides the notice described in Subsection (2)</a:t>
            </a:r>
          </a:p>
          <a:p>
            <a:pPr lvl="1"/>
            <a:r>
              <a:rPr lang="en-US" dirty="0"/>
              <a:t>within 5 days after the day on which a school places a student on conditional enrollment, the school shall provide written notice to the student’s legally responsible individual, in person or by mail, that:</a:t>
            </a:r>
          </a:p>
        </p:txBody>
      </p:sp>
    </p:spTree>
    <p:extLst>
      <p:ext uri="{BB962C8B-B14F-4D97-AF65-F5344CB8AC3E}">
        <p14:creationId xmlns:p14="http://schemas.microsoft.com/office/powerpoint/2010/main" val="421541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74A1-64F7-4F1C-8C28-91F41E6002AE}"/>
              </a:ext>
            </a:extLst>
          </p:cNvPr>
          <p:cNvSpPr>
            <a:spLocks noGrp="1"/>
          </p:cNvSpPr>
          <p:nvPr>
            <p:ph type="title"/>
          </p:nvPr>
        </p:nvSpPr>
        <p:spPr/>
        <p:txBody>
          <a:bodyPr/>
          <a:lstStyle/>
          <a:p>
            <a:r>
              <a:rPr lang="en-US" dirty="0"/>
              <a:t>Money appropriated in this bill</a:t>
            </a:r>
          </a:p>
        </p:txBody>
      </p:sp>
      <p:sp>
        <p:nvSpPr>
          <p:cNvPr id="3" name="Content Placeholder 2">
            <a:extLst>
              <a:ext uri="{FF2B5EF4-FFF2-40B4-BE49-F238E27FC236}">
                <a16:creationId xmlns:a16="http://schemas.microsoft.com/office/drawing/2014/main" id="{C9C2F4EF-BA74-417C-9E9D-0636A772AAFE}"/>
              </a:ext>
            </a:extLst>
          </p:cNvPr>
          <p:cNvSpPr>
            <a:spLocks noGrp="1"/>
          </p:cNvSpPr>
          <p:nvPr>
            <p:ph sz="quarter" idx="13"/>
          </p:nvPr>
        </p:nvSpPr>
        <p:spPr/>
        <p:txBody>
          <a:bodyPr/>
          <a:lstStyle/>
          <a:p>
            <a:r>
              <a:rPr lang="en-US" dirty="0"/>
              <a:t>Whopping $25,000</a:t>
            </a:r>
          </a:p>
          <a:p>
            <a:pPr lvl="1"/>
            <a:r>
              <a:rPr lang="en-US" dirty="0"/>
              <a:t>Spanish translation</a:t>
            </a:r>
          </a:p>
          <a:p>
            <a:pPr lvl="1"/>
            <a:r>
              <a:rPr lang="en-US" dirty="0"/>
              <a:t>Voice over</a:t>
            </a:r>
          </a:p>
          <a:p>
            <a:pPr lvl="1"/>
            <a:r>
              <a:rPr lang="en-US" dirty="0"/>
              <a:t>Interface with </a:t>
            </a:r>
            <a:r>
              <a:rPr lang="en-US" dirty="0" err="1"/>
              <a:t>usiis</a:t>
            </a:r>
            <a:endParaRPr lang="en-US" dirty="0"/>
          </a:p>
          <a:p>
            <a:pPr lvl="1"/>
            <a:r>
              <a:rPr lang="en-US" dirty="0"/>
              <a:t>Server space</a:t>
            </a:r>
          </a:p>
        </p:txBody>
      </p:sp>
    </p:spTree>
    <p:extLst>
      <p:ext uri="{BB962C8B-B14F-4D97-AF65-F5344CB8AC3E}">
        <p14:creationId xmlns:p14="http://schemas.microsoft.com/office/powerpoint/2010/main" val="1082970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A2C80-FDCF-404D-AB56-C9C322FBD97B}"/>
              </a:ext>
            </a:extLst>
          </p:cNvPr>
          <p:cNvSpPr>
            <a:spLocks noGrp="1"/>
          </p:cNvSpPr>
          <p:nvPr>
            <p:ph sz="quarter" idx="13"/>
          </p:nvPr>
        </p:nvSpPr>
        <p:spPr/>
        <p:txBody>
          <a:bodyPr/>
          <a:lstStyle/>
          <a:p>
            <a:r>
              <a:rPr lang="en-US" dirty="0"/>
              <a:t>The school has placed the student on conditional enrollment for failure to comply with the requirements</a:t>
            </a:r>
          </a:p>
          <a:p>
            <a:r>
              <a:rPr lang="en-US" dirty="0"/>
              <a:t>Describes the identified deficiencies in the student’s immunization record or states that the school has not received an immunization record for the student</a:t>
            </a:r>
          </a:p>
          <a:p>
            <a:r>
              <a:rPr lang="en-US" dirty="0"/>
              <a:t>Gives notice that the student will not be allowed to attend school unless the legally responsible individual cures the deficiencies, or provides an immunization record that complies within the conditional enrollment period</a:t>
            </a:r>
          </a:p>
          <a:p>
            <a:r>
              <a:rPr lang="en-US" dirty="0"/>
              <a:t>Describes the process for obtaining a required vaccination</a:t>
            </a:r>
          </a:p>
        </p:txBody>
      </p:sp>
    </p:spTree>
    <p:extLst>
      <p:ext uri="{BB962C8B-B14F-4D97-AF65-F5344CB8AC3E}">
        <p14:creationId xmlns:p14="http://schemas.microsoft.com/office/powerpoint/2010/main" val="13272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A0BB-AE95-4025-BB07-0BDF1BBDC320}"/>
              </a:ext>
            </a:extLst>
          </p:cNvPr>
          <p:cNvSpPr>
            <a:spLocks noGrp="1"/>
          </p:cNvSpPr>
          <p:nvPr>
            <p:ph type="title"/>
          </p:nvPr>
        </p:nvSpPr>
        <p:spPr/>
        <p:txBody>
          <a:bodyPr/>
          <a:lstStyle/>
          <a:p>
            <a:r>
              <a:rPr lang="en-US" dirty="0"/>
              <a:t>My interpretation</a:t>
            </a:r>
            <a:br>
              <a:rPr lang="en-US" dirty="0"/>
            </a:br>
            <a:r>
              <a:rPr lang="en-US" dirty="0"/>
              <a:t>(whether you like it or not)</a:t>
            </a:r>
            <a:br>
              <a:rPr lang="en-US" dirty="0"/>
            </a:br>
            <a:endParaRPr lang="en-US" dirty="0"/>
          </a:p>
        </p:txBody>
      </p:sp>
      <p:graphicFrame>
        <p:nvGraphicFramePr>
          <p:cNvPr id="4" name="Content Placeholder 3">
            <a:extLst>
              <a:ext uri="{FF2B5EF4-FFF2-40B4-BE49-F238E27FC236}">
                <a16:creationId xmlns:a16="http://schemas.microsoft.com/office/drawing/2014/main" id="{3C2D868F-431D-4D21-81A7-B960CAEACCC3}"/>
              </a:ext>
            </a:extLst>
          </p:cNvPr>
          <p:cNvGraphicFramePr>
            <a:graphicFrameLocks noGrp="1"/>
          </p:cNvGraphicFramePr>
          <p:nvPr>
            <p:ph sz="quarter" idx="13"/>
            <p:extLst>
              <p:ext uri="{D42A27DB-BD31-4B8C-83A1-F6EECF244321}">
                <p14:modId xmlns:p14="http://schemas.microsoft.com/office/powerpoint/2010/main" val="275722066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846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8795-04FA-430E-8567-E67C3A0CABAF}"/>
              </a:ext>
            </a:extLst>
          </p:cNvPr>
          <p:cNvSpPr>
            <a:spLocks noGrp="1"/>
          </p:cNvSpPr>
          <p:nvPr>
            <p:ph type="title"/>
          </p:nvPr>
        </p:nvSpPr>
        <p:spPr/>
        <p:txBody>
          <a:bodyPr/>
          <a:lstStyle/>
          <a:p>
            <a:r>
              <a:rPr lang="en-US" dirty="0"/>
              <a:t>A few more nifty compliance procedures</a:t>
            </a:r>
            <a:br>
              <a:rPr lang="en-US" dirty="0"/>
            </a:br>
            <a:r>
              <a:rPr lang="en-US" dirty="0"/>
              <a:t>for schools</a:t>
            </a:r>
          </a:p>
        </p:txBody>
      </p:sp>
      <p:sp>
        <p:nvSpPr>
          <p:cNvPr id="3" name="Content Placeholder 2">
            <a:extLst>
              <a:ext uri="{FF2B5EF4-FFF2-40B4-BE49-F238E27FC236}">
                <a16:creationId xmlns:a16="http://schemas.microsoft.com/office/drawing/2014/main" id="{81BC1EC9-E891-4074-AB58-712243AA8C9B}"/>
              </a:ext>
            </a:extLst>
          </p:cNvPr>
          <p:cNvSpPr>
            <a:spLocks noGrp="1"/>
          </p:cNvSpPr>
          <p:nvPr>
            <p:ph sz="quarter" idx="13"/>
          </p:nvPr>
        </p:nvSpPr>
        <p:spPr>
          <a:xfrm>
            <a:off x="913774" y="2367092"/>
            <a:ext cx="10363826" cy="3974985"/>
          </a:xfrm>
        </p:spPr>
        <p:txBody>
          <a:bodyPr>
            <a:normAutofit lnSpcReduction="10000"/>
          </a:bodyPr>
          <a:lstStyle/>
          <a:p>
            <a:r>
              <a:rPr lang="en-US" dirty="0"/>
              <a:t>School shall remove conditional enrollment after receiving immunization record</a:t>
            </a:r>
          </a:p>
          <a:p>
            <a:r>
              <a:rPr lang="en-US" dirty="0"/>
              <a:t>At the end of conditional enrollment, a school shall prohibit a student who does not comply from attending school until student complies</a:t>
            </a:r>
          </a:p>
          <a:p>
            <a:pPr lvl="1"/>
            <a:r>
              <a:rPr lang="en-US" dirty="0"/>
              <a:t>a school principal or administrator:</a:t>
            </a:r>
          </a:p>
          <a:p>
            <a:pPr lvl="2"/>
            <a:r>
              <a:rPr lang="en-US" dirty="0"/>
              <a:t>Shall grant an additional extension of the conditional enrollment period, if the extension is necessary to complete all required vaccination dosages, for a time period medically recommended to complete all required vaccination dosages; and</a:t>
            </a:r>
          </a:p>
          <a:p>
            <a:pPr lvl="2"/>
            <a:r>
              <a:rPr lang="en-US" dirty="0"/>
              <a:t>May grant an additional extension of the conditional enrollment period in cases or extenuating circumstances, if the school principal or administrator and a school nurse, a health official, or a health official designee agree that an additional extension will likely lead to compliance during the additional extension period.</a:t>
            </a:r>
          </a:p>
        </p:txBody>
      </p:sp>
    </p:spTree>
    <p:extLst>
      <p:ext uri="{BB962C8B-B14F-4D97-AF65-F5344CB8AC3E}">
        <p14:creationId xmlns:p14="http://schemas.microsoft.com/office/powerpoint/2010/main" val="101885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0A88-CBFC-4ACE-BB09-B9FDA20E3257}"/>
              </a:ext>
            </a:extLst>
          </p:cNvPr>
          <p:cNvSpPr>
            <a:spLocks noGrp="1"/>
          </p:cNvSpPr>
          <p:nvPr>
            <p:ph type="title"/>
          </p:nvPr>
        </p:nvSpPr>
        <p:spPr/>
        <p:txBody>
          <a:bodyPr/>
          <a:lstStyle/>
          <a:p>
            <a:r>
              <a:rPr lang="en-US" dirty="0"/>
              <a:t>School record of students’ immunization status - confidentiality</a:t>
            </a:r>
          </a:p>
        </p:txBody>
      </p:sp>
      <p:sp>
        <p:nvSpPr>
          <p:cNvPr id="3" name="Content Placeholder 2">
            <a:extLst>
              <a:ext uri="{FF2B5EF4-FFF2-40B4-BE49-F238E27FC236}">
                <a16:creationId xmlns:a16="http://schemas.microsoft.com/office/drawing/2014/main" id="{E6A5BCA6-BA0C-4445-AF08-4B3E8060999B}"/>
              </a:ext>
            </a:extLst>
          </p:cNvPr>
          <p:cNvSpPr>
            <a:spLocks noGrp="1"/>
          </p:cNvSpPr>
          <p:nvPr>
            <p:ph sz="quarter" idx="13"/>
          </p:nvPr>
        </p:nvSpPr>
        <p:spPr/>
        <p:txBody>
          <a:bodyPr/>
          <a:lstStyle/>
          <a:p>
            <a:r>
              <a:rPr lang="en-US" dirty="0"/>
              <a:t>Each school should have current list of enrolled students with the following:</a:t>
            </a:r>
          </a:p>
          <a:p>
            <a:pPr lvl="1"/>
            <a:r>
              <a:rPr lang="en-US" dirty="0"/>
              <a:t>Valid and complete immunization record</a:t>
            </a:r>
          </a:p>
          <a:p>
            <a:pPr lvl="1"/>
            <a:r>
              <a:rPr lang="en-US" dirty="0"/>
              <a:t>Who is exempt from receiving a required vaccine</a:t>
            </a:r>
          </a:p>
          <a:p>
            <a:pPr lvl="1"/>
            <a:r>
              <a:rPr lang="en-US" dirty="0"/>
              <a:t>Who is allowed to attend school</a:t>
            </a:r>
          </a:p>
          <a:p>
            <a:r>
              <a:rPr lang="en-US" dirty="0"/>
              <a:t>Identify for student each disease which a student is not immunized</a:t>
            </a:r>
          </a:p>
        </p:txBody>
      </p:sp>
    </p:spTree>
    <p:extLst>
      <p:ext uri="{BB962C8B-B14F-4D97-AF65-F5344CB8AC3E}">
        <p14:creationId xmlns:p14="http://schemas.microsoft.com/office/powerpoint/2010/main" val="490721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792F-F010-47C0-B52F-8CC769EDE4D2}"/>
              </a:ext>
            </a:extLst>
          </p:cNvPr>
          <p:cNvSpPr>
            <a:spLocks noGrp="1"/>
          </p:cNvSpPr>
          <p:nvPr>
            <p:ph type="title"/>
          </p:nvPr>
        </p:nvSpPr>
        <p:spPr/>
        <p:txBody>
          <a:bodyPr/>
          <a:lstStyle/>
          <a:p>
            <a:r>
              <a:rPr lang="en-US" dirty="0"/>
              <a:t>School record of students’ immunization status - confidentiality</a:t>
            </a:r>
          </a:p>
        </p:txBody>
      </p:sp>
      <p:sp>
        <p:nvSpPr>
          <p:cNvPr id="3" name="Content Placeholder 2">
            <a:extLst>
              <a:ext uri="{FF2B5EF4-FFF2-40B4-BE49-F238E27FC236}">
                <a16:creationId xmlns:a16="http://schemas.microsoft.com/office/drawing/2014/main" id="{F017BB58-781D-4142-B3D2-89A5365E23B7}"/>
              </a:ext>
            </a:extLst>
          </p:cNvPr>
          <p:cNvSpPr>
            <a:spLocks noGrp="1"/>
          </p:cNvSpPr>
          <p:nvPr>
            <p:ph sz="quarter" idx="13"/>
          </p:nvPr>
        </p:nvSpPr>
        <p:spPr/>
        <p:txBody>
          <a:bodyPr>
            <a:normAutofit fontScale="85000" lnSpcReduction="20000"/>
          </a:bodyPr>
          <a:lstStyle/>
          <a:p>
            <a:r>
              <a:rPr lang="en-US" dirty="0"/>
              <a:t>In case of disease outbreak local health department will request from a school principal or administrator and they shall;</a:t>
            </a:r>
          </a:p>
          <a:p>
            <a:pPr lvl="1"/>
            <a:r>
              <a:rPr lang="en-US" dirty="0"/>
              <a:t>Notify legally responsible individual of any student who is not immune to the outbreak disease and providing information regarding steps</a:t>
            </a:r>
          </a:p>
          <a:p>
            <a:pPr lvl="1"/>
            <a:r>
              <a:rPr lang="en-US" dirty="0"/>
              <a:t>Identify each student who is not immune to the outbreak disease</a:t>
            </a:r>
          </a:p>
          <a:p>
            <a:r>
              <a:rPr lang="en-US" dirty="0"/>
              <a:t>Based on outbreak duration and determined by local health department, the school must do the following</a:t>
            </a:r>
          </a:p>
          <a:p>
            <a:pPr lvl="1"/>
            <a:r>
              <a:rPr lang="en-US" dirty="0"/>
              <a:t>Separate educational environment for students</a:t>
            </a:r>
          </a:p>
          <a:p>
            <a:pPr lvl="1"/>
            <a:r>
              <a:rPr lang="en-US" dirty="0"/>
              <a:t>Ensure protection of students</a:t>
            </a:r>
          </a:p>
          <a:p>
            <a:pPr lvl="1"/>
            <a:r>
              <a:rPr lang="en-US" dirty="0"/>
              <a:t>Prevent each student from attending (not immune)</a:t>
            </a:r>
          </a:p>
          <a:p>
            <a:pPr lvl="1"/>
            <a:r>
              <a:rPr lang="en-US" dirty="0"/>
              <a:t>Provide a name appearing on a list</a:t>
            </a:r>
          </a:p>
        </p:txBody>
      </p:sp>
    </p:spTree>
    <p:extLst>
      <p:ext uri="{BB962C8B-B14F-4D97-AF65-F5344CB8AC3E}">
        <p14:creationId xmlns:p14="http://schemas.microsoft.com/office/powerpoint/2010/main" val="2829591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6" name="Picture 2" descr="A picture containing electronics&#10;&#10;Description generated with high confidence">
            <a:extLst>
              <a:ext uri="{FF2B5EF4-FFF2-40B4-BE49-F238E27FC236}">
                <a16:creationId xmlns:a16="http://schemas.microsoft.com/office/drawing/2014/main" id="{E77D5960-B3B3-4AE1-8BBD-3C55D906A61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pool ball&#10;&#10;Description generated with high confidence">
            <a:extLst>
              <a:ext uri="{FF2B5EF4-FFF2-40B4-BE49-F238E27FC236}">
                <a16:creationId xmlns:a16="http://schemas.microsoft.com/office/drawing/2014/main" id="{9CB45896-DF82-4158-8135-BB4EF221987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9">
            <a:extLst>
              <a:ext uri="{FF2B5EF4-FFF2-40B4-BE49-F238E27FC236}">
                <a16:creationId xmlns:a16="http://schemas.microsoft.com/office/drawing/2014/main" id="{0A29CAD9-00D9-4D79-B982-85CD7FBD3A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A picture containing electronics&#10;&#10;Description generated with high confidence">
            <a:extLst>
              <a:ext uri="{FF2B5EF4-FFF2-40B4-BE49-F238E27FC236}">
                <a16:creationId xmlns:a16="http://schemas.microsoft.com/office/drawing/2014/main" id="{3F01E04B-E3A4-4B2D-92DF-752C4E7EF9DB}"/>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A close up of a logo&#10;&#10;Description generated with high confidence">
            <a:extLst>
              <a:ext uri="{FF2B5EF4-FFF2-40B4-BE49-F238E27FC236}">
                <a16:creationId xmlns:a16="http://schemas.microsoft.com/office/drawing/2014/main" id="{87C94D79-C7BF-4F4D-802A-EE1F8E1F737C}"/>
              </a:ext>
            </a:extLst>
          </p:cNvPr>
          <p:cNvPicPr>
            <a:picLocks noGrp="1" noChangeAspect="1"/>
          </p:cNvPicPr>
          <p:nvPr>
            <p:ph sz="quarter" idx="13"/>
          </p:nvPr>
        </p:nvPicPr>
        <p:blipFill>
          <a:blip r:embed="rId4">
            <a:extLst>
              <a:ext uri="{837473B0-CC2E-450A-ABE3-18F120FF3D39}">
                <a1611:picAttrSrcUrl xmlns:a1611="http://schemas.microsoft.com/office/drawing/2016/11/main" r:id="rId5"/>
              </a:ext>
            </a:extLst>
          </a:blip>
          <a:stretch>
            <a:fillRect/>
          </a:stretch>
        </p:blipFill>
        <p:spPr>
          <a:xfrm>
            <a:off x="1216673" y="957486"/>
            <a:ext cx="5489326" cy="494039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4" name="Picture 23" descr="A picture containing pool ball&#10;&#10;Description generated with high confidence">
            <a:extLst>
              <a:ext uri="{FF2B5EF4-FFF2-40B4-BE49-F238E27FC236}">
                <a16:creationId xmlns:a16="http://schemas.microsoft.com/office/drawing/2014/main" id="{765896F8-7BC7-4574-8E2B-4A1A6036709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F921EE-CB45-4176-9ACF-059EE1DE322A}"/>
              </a:ext>
            </a:extLst>
          </p:cNvPr>
          <p:cNvSpPr>
            <a:spLocks noGrp="1"/>
          </p:cNvSpPr>
          <p:nvPr>
            <p:ph type="title"/>
          </p:nvPr>
        </p:nvSpPr>
        <p:spPr>
          <a:xfrm>
            <a:off x="7570382" y="957486"/>
            <a:ext cx="3707844" cy="3131913"/>
          </a:xfrm>
        </p:spPr>
        <p:txBody>
          <a:bodyPr vert="horz" lIns="91440" tIns="45720" rIns="91440" bIns="45720" rtlCol="0" anchor="b">
            <a:normAutofit/>
          </a:bodyPr>
          <a:lstStyle/>
          <a:p>
            <a:r>
              <a:rPr lang="en-US" sz="4800"/>
              <a:t>Got it?</a:t>
            </a:r>
            <a:br>
              <a:rPr lang="en-US" sz="4800"/>
            </a:br>
            <a:r>
              <a:rPr lang="en-US" sz="4800"/>
              <a:t>Bill takes effect on july 1, 2018</a:t>
            </a:r>
          </a:p>
        </p:txBody>
      </p:sp>
      <p:sp>
        <p:nvSpPr>
          <p:cNvPr id="11" name="TextBox 10">
            <a:extLst>
              <a:ext uri="{FF2B5EF4-FFF2-40B4-BE49-F238E27FC236}">
                <a16:creationId xmlns:a16="http://schemas.microsoft.com/office/drawing/2014/main" id="{603831F9-56FC-4FB8-80E1-355C3AFBDFF5}"/>
              </a:ext>
            </a:extLst>
          </p:cNvPr>
          <p:cNvSpPr txBox="1"/>
          <p:nvPr/>
        </p:nvSpPr>
        <p:spPr>
          <a:xfrm>
            <a:off x="4456665" y="5697825"/>
            <a:ext cx="224933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profslusos.blogspot.com/2014/09/estou-farto-de-tanta-normalidade.html"/>
              </a:rPr>
              <a:t>This Photo</a:t>
            </a:r>
            <a:r>
              <a:rPr lang="en-US" sz="700">
                <a:solidFill>
                  <a:srgbClr val="FFFFFF"/>
                </a:solidFill>
              </a:rPr>
              <a:t> by Unknown Author is licensed under </a:t>
            </a:r>
            <a:r>
              <a:rPr lang="en-US" sz="700">
                <a:solidFill>
                  <a:srgbClr val="FFFFFF"/>
                </a:solidFill>
                <a:hlinkClick r:id="rId6" tooltip="https://creativecommons.org/licenses/by-sa/2.5/"/>
              </a:rPr>
              <a:t>CC BY-SA</a:t>
            </a:r>
            <a:endParaRPr lang="en-US" sz="700">
              <a:solidFill>
                <a:srgbClr val="FFFFFF"/>
              </a:solidFill>
            </a:endParaRPr>
          </a:p>
        </p:txBody>
      </p:sp>
    </p:spTree>
    <p:extLst>
      <p:ext uri="{BB962C8B-B14F-4D97-AF65-F5344CB8AC3E}">
        <p14:creationId xmlns:p14="http://schemas.microsoft.com/office/powerpoint/2010/main" val="114854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079E-8ACB-4C45-BBBC-B82C76A95740}"/>
              </a:ext>
            </a:extLst>
          </p:cNvPr>
          <p:cNvSpPr>
            <a:spLocks noGrp="1"/>
          </p:cNvSpPr>
          <p:nvPr>
            <p:ph type="title"/>
          </p:nvPr>
        </p:nvSpPr>
        <p:spPr/>
        <p:txBody>
          <a:bodyPr/>
          <a:lstStyle/>
          <a:p>
            <a:r>
              <a:rPr lang="en-US" dirty="0"/>
              <a:t>Confidential records</a:t>
            </a:r>
          </a:p>
        </p:txBody>
      </p:sp>
      <p:sp>
        <p:nvSpPr>
          <p:cNvPr id="3" name="Content Placeholder 2">
            <a:extLst>
              <a:ext uri="{FF2B5EF4-FFF2-40B4-BE49-F238E27FC236}">
                <a16:creationId xmlns:a16="http://schemas.microsoft.com/office/drawing/2014/main" id="{39338AE1-83CC-45BF-A9DB-B52CB121CC58}"/>
              </a:ext>
            </a:extLst>
          </p:cNvPr>
          <p:cNvSpPr>
            <a:spLocks noGrp="1"/>
          </p:cNvSpPr>
          <p:nvPr>
            <p:ph sz="quarter" idx="13"/>
          </p:nvPr>
        </p:nvSpPr>
        <p:spPr>
          <a:xfrm>
            <a:off x="913775" y="1900561"/>
            <a:ext cx="10363826" cy="3875088"/>
          </a:xfrm>
        </p:spPr>
        <p:txBody>
          <a:bodyPr>
            <a:normAutofit/>
          </a:bodyPr>
          <a:lstStyle/>
          <a:p>
            <a:r>
              <a:rPr lang="en-US" dirty="0"/>
              <a:t>Schools</a:t>
            </a:r>
          </a:p>
          <a:p>
            <a:r>
              <a:rPr lang="en-US" dirty="0"/>
              <a:t>School districts</a:t>
            </a:r>
          </a:p>
          <a:p>
            <a:r>
              <a:rPr lang="en-US" dirty="0"/>
              <a:t>State health department</a:t>
            </a:r>
          </a:p>
          <a:p>
            <a:r>
              <a:rPr lang="en-US" dirty="0"/>
              <a:t>Local health departments</a:t>
            </a:r>
          </a:p>
          <a:p>
            <a:r>
              <a:rPr lang="en-US" dirty="0"/>
              <a:t>Department of human services</a:t>
            </a:r>
          </a:p>
          <a:p>
            <a:pPr lvl="1"/>
            <a:r>
              <a:rPr lang="en-US" dirty="0"/>
              <a:t>May share an immunization record or any other record related to a vaccination or immunization as necessary to ensure compliance with and to prevent, investigate, and control the causes of epidemic, infectious, communicable, and other diseases affecting the public health.</a:t>
            </a:r>
          </a:p>
        </p:txBody>
      </p:sp>
    </p:spTree>
    <p:extLst>
      <p:ext uri="{BB962C8B-B14F-4D97-AF65-F5344CB8AC3E}">
        <p14:creationId xmlns:p14="http://schemas.microsoft.com/office/powerpoint/2010/main" val="426813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B949-90C0-4021-8FA8-15D1A7EA8979}"/>
              </a:ext>
            </a:extLst>
          </p:cNvPr>
          <p:cNvSpPr>
            <a:spLocks noGrp="1"/>
          </p:cNvSpPr>
          <p:nvPr>
            <p:ph type="title"/>
          </p:nvPr>
        </p:nvSpPr>
        <p:spPr/>
        <p:txBody>
          <a:bodyPr/>
          <a:lstStyle/>
          <a:p>
            <a:r>
              <a:rPr lang="en-US" dirty="0"/>
              <a:t>Online public health education module</a:t>
            </a:r>
          </a:p>
        </p:txBody>
      </p:sp>
      <p:graphicFrame>
        <p:nvGraphicFramePr>
          <p:cNvPr id="4" name="Content Placeholder 3">
            <a:extLst>
              <a:ext uri="{FF2B5EF4-FFF2-40B4-BE49-F238E27FC236}">
                <a16:creationId xmlns:a16="http://schemas.microsoft.com/office/drawing/2014/main" id="{B8623ECE-DFBB-4957-8E83-8D08DDA6665C}"/>
              </a:ext>
            </a:extLst>
          </p:cNvPr>
          <p:cNvGraphicFramePr>
            <a:graphicFrameLocks noGrp="1"/>
          </p:cNvGraphicFramePr>
          <p:nvPr>
            <p:ph sz="quarter" idx="13"/>
            <p:extLst>
              <p:ext uri="{D42A27DB-BD31-4B8C-83A1-F6EECF244321}">
                <p14:modId xmlns:p14="http://schemas.microsoft.com/office/powerpoint/2010/main" val="3479687751"/>
              </p:ext>
            </p:extLst>
          </p:nvPr>
        </p:nvGraphicFramePr>
        <p:xfrm>
          <a:off x="913775" y="1875454"/>
          <a:ext cx="10363200" cy="412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2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F5AB-0D46-463C-A2DF-9851619373FA}"/>
              </a:ext>
            </a:extLst>
          </p:cNvPr>
          <p:cNvSpPr>
            <a:spLocks noGrp="1"/>
          </p:cNvSpPr>
          <p:nvPr>
            <p:ph type="title"/>
          </p:nvPr>
        </p:nvSpPr>
        <p:spPr/>
        <p:txBody>
          <a:bodyPr/>
          <a:lstStyle/>
          <a:p>
            <a:r>
              <a:rPr lang="en-US" dirty="0"/>
              <a:t>Example of public health measures</a:t>
            </a:r>
          </a:p>
        </p:txBody>
      </p:sp>
      <p:graphicFrame>
        <p:nvGraphicFramePr>
          <p:cNvPr id="4" name="Content Placeholder 3">
            <a:extLst>
              <a:ext uri="{FF2B5EF4-FFF2-40B4-BE49-F238E27FC236}">
                <a16:creationId xmlns:a16="http://schemas.microsoft.com/office/drawing/2014/main" id="{91F24B2C-3A57-4FC8-A690-02BC700FFE3F}"/>
              </a:ext>
            </a:extLst>
          </p:cNvPr>
          <p:cNvGraphicFramePr>
            <a:graphicFrameLocks noGrp="1"/>
          </p:cNvGraphicFramePr>
          <p:nvPr>
            <p:ph sz="quarter" idx="13"/>
            <p:extLst>
              <p:ext uri="{D42A27DB-BD31-4B8C-83A1-F6EECF244321}">
                <p14:modId xmlns:p14="http://schemas.microsoft.com/office/powerpoint/2010/main" val="88763518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63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962101-7D55-4C30-9253-6418216E7B49}"/>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575453" y="1452514"/>
            <a:ext cx="5069568" cy="3802177"/>
          </a:xfrm>
        </p:spPr>
      </p:pic>
      <p:sp>
        <p:nvSpPr>
          <p:cNvPr id="7" name="Arrow: Striped Right 6">
            <a:extLst>
              <a:ext uri="{FF2B5EF4-FFF2-40B4-BE49-F238E27FC236}">
                <a16:creationId xmlns:a16="http://schemas.microsoft.com/office/drawing/2014/main" id="{966F00C8-4F18-4961-B0E5-FA9E7BC23059}"/>
              </a:ext>
            </a:extLst>
          </p:cNvPr>
          <p:cNvSpPr/>
          <p:nvPr/>
        </p:nvSpPr>
        <p:spPr>
          <a:xfrm>
            <a:off x="5818217" y="3185651"/>
            <a:ext cx="606490" cy="3359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1C3C1D3-E687-4960-9503-250AA422257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97903" y="1452514"/>
            <a:ext cx="5019540" cy="3802177"/>
          </a:xfrm>
          <a:prstGeom prst="rect">
            <a:avLst/>
          </a:prstGeom>
        </p:spPr>
      </p:pic>
    </p:spTree>
    <p:extLst>
      <p:ext uri="{BB962C8B-B14F-4D97-AF65-F5344CB8AC3E}">
        <p14:creationId xmlns:p14="http://schemas.microsoft.com/office/powerpoint/2010/main" val="46719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0255-A1F6-4A47-8D11-11F36E42EF17}"/>
              </a:ext>
            </a:extLst>
          </p:cNvPr>
          <p:cNvSpPr>
            <a:spLocks noGrp="1"/>
          </p:cNvSpPr>
          <p:nvPr>
            <p:ph type="title"/>
          </p:nvPr>
        </p:nvSpPr>
        <p:spPr/>
        <p:txBody>
          <a:bodyPr/>
          <a:lstStyle/>
          <a:p>
            <a:r>
              <a:rPr lang="en-US" dirty="0"/>
              <a:t>Online public health education module</a:t>
            </a:r>
          </a:p>
        </p:txBody>
      </p:sp>
      <p:sp>
        <p:nvSpPr>
          <p:cNvPr id="3" name="Content Placeholder 2">
            <a:extLst>
              <a:ext uri="{FF2B5EF4-FFF2-40B4-BE49-F238E27FC236}">
                <a16:creationId xmlns:a16="http://schemas.microsoft.com/office/drawing/2014/main" id="{60C40518-CFB9-4DBB-9654-2BCC6BD1FC3D}"/>
              </a:ext>
            </a:extLst>
          </p:cNvPr>
          <p:cNvSpPr>
            <a:spLocks noGrp="1"/>
          </p:cNvSpPr>
          <p:nvPr>
            <p:ph sz="quarter" idx="13"/>
          </p:nvPr>
        </p:nvSpPr>
        <p:spPr/>
        <p:txBody>
          <a:bodyPr/>
          <a:lstStyle/>
          <a:p>
            <a:r>
              <a:rPr lang="en-US" dirty="0"/>
              <a:t>Module can contain only the following</a:t>
            </a:r>
          </a:p>
          <a:p>
            <a:pPr lvl="1"/>
            <a:r>
              <a:rPr lang="en-US" dirty="0"/>
              <a:t>Information about vaccine-preventable diseases necessary to achieve the goals in previous slide, including best practices to prevent the spread of VPD’s</a:t>
            </a:r>
          </a:p>
          <a:p>
            <a:pPr lvl="1"/>
            <a:r>
              <a:rPr lang="en-US" dirty="0"/>
              <a:t>Recommendations to reduce the likelihood of nonimmune individual contracting or transmitting a VPD</a:t>
            </a:r>
          </a:p>
          <a:p>
            <a:pPr lvl="1"/>
            <a:r>
              <a:rPr lang="en-US" dirty="0"/>
              <a:t>Interactive questions or activities</a:t>
            </a:r>
          </a:p>
          <a:p>
            <a:pPr lvl="1"/>
            <a:r>
              <a:rPr lang="en-US" dirty="0"/>
              <a:t>Expected to take an average user 20 minutes or less to complete, based on user testing</a:t>
            </a:r>
          </a:p>
        </p:txBody>
      </p:sp>
    </p:spTree>
    <p:extLst>
      <p:ext uri="{BB962C8B-B14F-4D97-AF65-F5344CB8AC3E}">
        <p14:creationId xmlns:p14="http://schemas.microsoft.com/office/powerpoint/2010/main" val="172208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10D9-FD50-4F84-8943-EE2CB845CFBB}"/>
              </a:ext>
            </a:extLst>
          </p:cNvPr>
          <p:cNvSpPr>
            <a:spLocks noGrp="1"/>
          </p:cNvSpPr>
          <p:nvPr>
            <p:ph type="title"/>
          </p:nvPr>
        </p:nvSpPr>
        <p:spPr/>
        <p:txBody>
          <a:bodyPr/>
          <a:lstStyle/>
          <a:p>
            <a:r>
              <a:rPr lang="en-US" dirty="0"/>
              <a:t>Developing the online module the department shall</a:t>
            </a:r>
          </a:p>
        </p:txBody>
      </p:sp>
      <p:graphicFrame>
        <p:nvGraphicFramePr>
          <p:cNvPr id="4" name="Content Placeholder 3">
            <a:extLst>
              <a:ext uri="{FF2B5EF4-FFF2-40B4-BE49-F238E27FC236}">
                <a16:creationId xmlns:a16="http://schemas.microsoft.com/office/drawing/2014/main" id="{5179F58F-38A9-4FAE-90AC-00C077E21221}"/>
              </a:ext>
            </a:extLst>
          </p:cNvPr>
          <p:cNvGraphicFramePr>
            <a:graphicFrameLocks noGrp="1"/>
          </p:cNvGraphicFramePr>
          <p:nvPr>
            <p:ph sz="quarter" idx="13"/>
            <p:extLst>
              <p:ext uri="{D42A27DB-BD31-4B8C-83A1-F6EECF244321}">
                <p14:modId xmlns:p14="http://schemas.microsoft.com/office/powerpoint/2010/main" val="2284020250"/>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55402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592</TotalTime>
  <Words>2069</Words>
  <Application>Microsoft Office PowerPoint</Application>
  <PresentationFormat>Widescreen</PresentationFormat>
  <Paragraphs>204</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Tw Cen MT</vt:lpstr>
      <vt:lpstr>Droplet</vt:lpstr>
      <vt:lpstr>House Bill 308 Public health and schools</vt:lpstr>
      <vt:lpstr>First things first</vt:lpstr>
      <vt:lpstr>Money appropriated in this bill</vt:lpstr>
      <vt:lpstr>Confidential records</vt:lpstr>
      <vt:lpstr>Online public health education module</vt:lpstr>
      <vt:lpstr>Example of public health measures</vt:lpstr>
      <vt:lpstr>PowerPoint Presentation</vt:lpstr>
      <vt:lpstr>Online public health education module</vt:lpstr>
      <vt:lpstr>Developing the online module the department shall</vt:lpstr>
      <vt:lpstr>Department shall make the online module publicly available to parents through:</vt:lpstr>
      <vt:lpstr>Required vaccines &amp; school “means”</vt:lpstr>
      <vt:lpstr>Some serious interpretation grounds for exemption from required vaccines -- renewal</vt:lpstr>
      <vt:lpstr>Serious interpretation X2 First lets read how it is stated </vt:lpstr>
      <vt:lpstr>Interpretation Line 295-296</vt:lpstr>
      <vt:lpstr>Interpretation Line 297-301</vt:lpstr>
      <vt:lpstr>Interpretation line 302-307</vt:lpstr>
      <vt:lpstr>Interpretation line 308-310</vt:lpstr>
      <vt:lpstr>Interpretation line 311-313</vt:lpstr>
      <vt:lpstr>Vaccination exemption form</vt:lpstr>
      <vt:lpstr>Vaccination exemption form</vt:lpstr>
      <vt:lpstr>Scenario #1</vt:lpstr>
      <vt:lpstr>Scenario #2</vt:lpstr>
      <vt:lpstr>Are students grandfathered in</vt:lpstr>
      <vt:lpstr>Vaccination exemption form</vt:lpstr>
      <vt:lpstr>PowerPoint Presentation</vt:lpstr>
      <vt:lpstr>School review process at enrollment</vt:lpstr>
      <vt:lpstr>School review process at enrollment</vt:lpstr>
      <vt:lpstr>PowerPoint Presentation</vt:lpstr>
      <vt:lpstr>Conditional enrollment – noncompliance another interpretation</vt:lpstr>
      <vt:lpstr>PowerPoint Presentation</vt:lpstr>
      <vt:lpstr>My interpretation (whether you like it or not) </vt:lpstr>
      <vt:lpstr>A few more nifty compliance procedures for schools</vt:lpstr>
      <vt:lpstr>School record of students’ immunization status - confidentiality</vt:lpstr>
      <vt:lpstr>School record of students’ immunization status - confidentiality</vt:lpstr>
      <vt:lpstr>Got it? Bill takes effect on july 1,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308 Public health and schools</dc:title>
  <dc:creator>Rich Lakin</dc:creator>
  <cp:lastModifiedBy>Rich Lakin</cp:lastModifiedBy>
  <cp:revision>48</cp:revision>
  <dcterms:created xsi:type="dcterms:W3CDTF">2017-10-17T20:03:47Z</dcterms:created>
  <dcterms:modified xsi:type="dcterms:W3CDTF">2017-10-26T20:17:25Z</dcterms:modified>
</cp:coreProperties>
</file>